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78" d="100"/>
          <a:sy n="78" d="100"/>
        </p:scale>
        <p:origin x="19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  <a:t>10. Dezember 2019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  <a:t>10. Dezember 2019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10.12.2019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Fachbereich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20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Institut 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|  Prof.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Stefan Roth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  <a:sym typeface="+mn-ea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10.12.2019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Institut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6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6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754188"/>
            <a:ext cx="6642117" cy="944562"/>
          </a:xfrm>
        </p:spPr>
        <p:txBody>
          <a:bodyPr/>
          <a:lstStyle/>
          <a:p>
            <a:r>
              <a:rPr lang="en-US" altLang="de-DE" dirty="0"/>
              <a:t>Start training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704215"/>
            <a:ext cx="6642117" cy="838200"/>
          </a:xfrm>
        </p:spPr>
        <p:txBody>
          <a:bodyPr/>
          <a:lstStyle/>
          <a:p>
            <a:r>
              <a:rPr lang="en-US" altLang="de-DE" dirty="0"/>
              <a:t>Deeplearning Lab:</a:t>
            </a:r>
            <a:br>
              <a:rPr lang="en-US" altLang="de-DE" dirty="0"/>
            </a:br>
            <a:r>
              <a:rPr lang="en-US" altLang="de-DE" dirty="0"/>
              <a:t>Piecewise monocular depth estimation by plane fitting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9A493-181F-42F5-A4CE-386A7D07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98E167-3C28-4256-A741-D73780D59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at: /</a:t>
            </a:r>
            <a:r>
              <a:rPr lang="de-DE" dirty="0" err="1"/>
              <a:t>visinf</a:t>
            </a:r>
            <a:r>
              <a:rPr lang="de-DE" dirty="0"/>
              <a:t>/</a:t>
            </a:r>
            <a:r>
              <a:rPr lang="de-DE" dirty="0" err="1"/>
              <a:t>projects_students</a:t>
            </a:r>
            <a:r>
              <a:rPr lang="de-DE" dirty="0"/>
              <a:t>/Monodepth2</a:t>
            </a:r>
          </a:p>
          <a:p>
            <a:endParaRPr lang="de-DE" dirty="0"/>
          </a:p>
          <a:p>
            <a:r>
              <a:rPr lang="de-DE" dirty="0"/>
              <a:t>- This </a:t>
            </a:r>
            <a:r>
              <a:rPr lang="de-DE" dirty="0" err="1"/>
              <a:t>includes</a:t>
            </a:r>
            <a:r>
              <a:rPr lang="de-DE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a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kitti_data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Sourcecode (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/>
            <a:r>
              <a:rPr lang="de-DE" dirty="0" err="1"/>
              <a:t>To</a:t>
            </a:r>
            <a:r>
              <a:rPr lang="de-DE" dirty="0"/>
              <a:t> update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code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branche</a:t>
            </a:r>
            <a:r>
              <a:rPr lang="de-DE" dirty="0"/>
              <a:t>,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3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A8A38-403F-44EC-BFB7-013F6AF2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Update </a:t>
            </a:r>
            <a:r>
              <a:rPr lang="de-DE" dirty="0" err="1"/>
              <a:t>sourcecode</a:t>
            </a:r>
            <a:r>
              <a:rPr lang="de-DE" dirty="0"/>
              <a:t>/Change </a:t>
            </a:r>
            <a:r>
              <a:rPr lang="de-DE" dirty="0" err="1"/>
              <a:t>branche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E95762-A1AB-4ABE-BD5B-6DE7B77D3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1" y="1620001"/>
            <a:ext cx="5940192" cy="3825224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pulling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type in </a:t>
            </a:r>
            <a:r>
              <a:rPr lang="de-DE" dirty="0" err="1"/>
              <a:t>annoying</a:t>
            </a:r>
            <a:r>
              <a:rPr lang="de-DE" dirty="0"/>
              <a:t> </a:t>
            </a:r>
            <a:r>
              <a:rPr lang="de-DE" dirty="0" err="1"/>
              <a:t>passwords</a:t>
            </a:r>
            <a:r>
              <a:rPr lang="de-DE" dirty="0"/>
              <a:t>)</a:t>
            </a:r>
          </a:p>
          <a:p>
            <a:pPr marL="0" indent="0"/>
            <a:r>
              <a:rPr lang="de-DE" dirty="0"/>
              <a:t>Update: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, open terminal and type:</a:t>
            </a:r>
          </a:p>
          <a:p>
            <a:pPr marL="358775" lvl="2" indent="0">
              <a:buNone/>
            </a:pPr>
            <a:r>
              <a:rPr lang="de-DE" b="1" dirty="0" err="1"/>
              <a:t>git</a:t>
            </a:r>
            <a:r>
              <a:rPr lang="de-DE" b="1" dirty="0"/>
              <a:t> pull</a:t>
            </a:r>
          </a:p>
          <a:p>
            <a:pPr marL="358775" lvl="2" indent="0">
              <a:buNone/>
            </a:pPr>
            <a:r>
              <a:rPr lang="de-DE" dirty="0"/>
              <a:t>2. Push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:</a:t>
            </a:r>
          </a:p>
          <a:p>
            <a:pPr marL="358775" lvl="2" indent="0">
              <a:buNone/>
            </a:pPr>
            <a:r>
              <a:rPr lang="de-DE" b="1" dirty="0" err="1"/>
              <a:t>git</a:t>
            </a:r>
            <a:r>
              <a:rPr lang="de-DE" b="1" dirty="0"/>
              <a:t> push</a:t>
            </a:r>
            <a:r>
              <a:rPr lang="de-DE" dirty="0"/>
              <a:t>,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before</a:t>
            </a:r>
            <a:endParaRPr lang="de-DE" dirty="0"/>
          </a:p>
          <a:p>
            <a:pPr marL="358775" lvl="2" indent="0">
              <a:buNone/>
            </a:pPr>
            <a:r>
              <a:rPr lang="de-DE" dirty="0"/>
              <a:t>3. Change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  <a:p>
            <a:pPr marL="358775" lvl="2" indent="0">
              <a:buNone/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checkout</a:t>
            </a:r>
            <a:r>
              <a:rPr lang="de-DE" b="1" dirty="0"/>
              <a:t> </a:t>
            </a:r>
            <a:r>
              <a:rPr lang="de-DE" b="1" dirty="0" err="1"/>
              <a:t>branchname</a:t>
            </a:r>
            <a:endParaRPr lang="de-DE" b="1" dirty="0"/>
          </a:p>
          <a:p>
            <a:pPr marL="358775" lvl="2" indent="0">
              <a:buNone/>
            </a:pPr>
            <a:endParaRPr lang="de-DE" b="1" dirty="0"/>
          </a:p>
          <a:p>
            <a:pPr marL="358775" lvl="2" indent="0">
              <a:buNone/>
            </a:pPr>
            <a:r>
              <a:rPr lang="de-DE" b="1" dirty="0"/>
              <a:t>https://rogerdudler.github.io/git-guide/index.de.html</a:t>
            </a:r>
          </a:p>
        </p:txBody>
      </p:sp>
    </p:spTree>
    <p:extLst>
      <p:ext uri="{BB962C8B-B14F-4D97-AF65-F5344CB8AC3E}">
        <p14:creationId xmlns:p14="http://schemas.microsoft.com/office/powerpoint/2010/main" val="321097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1366F-1494-411F-8904-2875B8F2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B0D2DB-32C3-49B7-850F-EC3E6B802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002689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140</Words>
  <Application>Microsoft Office PowerPoint</Application>
  <PresentationFormat>Bildschirmpräsentation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Bitstream Charter</vt:lpstr>
      <vt:lpstr>Stafford</vt:lpstr>
      <vt:lpstr>Wingdings</vt:lpstr>
      <vt:lpstr>Präsentationsvorlage_BWL9</vt:lpstr>
      <vt:lpstr>Deeplearning Lab: Piecewise monocular depth estimation by plane fitting</vt:lpstr>
      <vt:lpstr>Location of data and code</vt:lpstr>
      <vt:lpstr>Update sourcecode/Change branche</vt:lpstr>
      <vt:lpstr>Start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Jan Dörsam</cp:lastModifiedBy>
  <cp:revision>40</cp:revision>
  <dcterms:created xsi:type="dcterms:W3CDTF">2009-12-23T09:42:00Z</dcterms:created>
  <dcterms:modified xsi:type="dcterms:W3CDTF">2019-12-10T09:47:18Z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