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25BD-AF38-46CF-B90E-84D35B540911}" v="70" dt="2019-12-07T13:17:0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23" d="100"/>
          <a:sy n="123" d="100"/>
        </p:scale>
        <p:origin x="58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Coccejus" userId="47bc5df8abf4f7df" providerId="LiveId" clId="{F3F525BD-AF38-46CF-B90E-84D35B540911}"/>
    <pc:docChg chg="undo custSel addSld delSld modSld">
      <pc:chgData name="Jan Coccejus" userId="47bc5df8abf4f7df" providerId="LiveId" clId="{F3F525BD-AF38-46CF-B90E-84D35B540911}" dt="2019-12-07T13:21:05.069" v="3927" actId="20577"/>
      <pc:docMkLst>
        <pc:docMk/>
      </pc:docMkLst>
      <pc:sldChg chg="modSp">
        <pc:chgData name="Jan Coccejus" userId="47bc5df8abf4f7df" providerId="LiveId" clId="{F3F525BD-AF38-46CF-B90E-84D35B540911}" dt="2019-12-07T13:21:05.069" v="3927" actId="20577"/>
        <pc:sldMkLst>
          <pc:docMk/>
          <pc:sldMk cId="0" sldId="256"/>
        </pc:sldMkLst>
        <pc:spChg chg="mod">
          <ac:chgData name="Jan Coccejus" userId="47bc5df8abf4f7df" providerId="LiveId" clId="{F3F525BD-AF38-46CF-B90E-84D35B540911}" dt="2019-12-07T13:21:05.069" v="3927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add del">
        <pc:chgData name="Jan Coccejus" userId="47bc5df8abf4f7df" providerId="LiveId" clId="{F3F525BD-AF38-46CF-B90E-84D35B540911}" dt="2019-12-07T13:20:54.561" v="3912" actId="47"/>
        <pc:sldMkLst>
          <pc:docMk/>
          <pc:sldMk cId="2826224902" sldId="257"/>
        </pc:sldMkLst>
        <pc:spChg chg="mod">
          <ac:chgData name="Jan Coccejus" userId="47bc5df8abf4f7df" providerId="LiveId" clId="{F3F525BD-AF38-46CF-B90E-84D35B540911}" dt="2019-12-07T11:57:53.683" v="59" actId="20577"/>
          <ac:spMkLst>
            <pc:docMk/>
            <pc:sldMk cId="2826224902" sldId="257"/>
            <ac:spMk id="2" creationId="{199A6DD9-E428-4CE5-ADEA-0CC035E04B6D}"/>
          </ac:spMkLst>
        </pc:spChg>
        <pc:spChg chg="mod">
          <ac:chgData name="Jan Coccejus" userId="47bc5df8abf4f7df" providerId="LiveId" clId="{F3F525BD-AF38-46CF-B90E-84D35B540911}" dt="2019-12-07T12:29:34.926" v="1670" actId="403"/>
          <ac:spMkLst>
            <pc:docMk/>
            <pc:sldMk cId="2826224902" sldId="257"/>
            <ac:spMk id="3" creationId="{B3F2791F-5942-4C24-9B79-3A441C6B3A75}"/>
          </ac:spMkLst>
        </pc:spChg>
        <pc:picChg chg="add mod">
          <ac:chgData name="Jan Coccejus" userId="47bc5df8abf4f7df" providerId="LiveId" clId="{F3F525BD-AF38-46CF-B90E-84D35B540911}" dt="2019-12-07T12:06:22.339" v="436" actId="1037"/>
          <ac:picMkLst>
            <pc:docMk/>
            <pc:sldMk cId="2826224902" sldId="257"/>
            <ac:picMk id="4" creationId="{9F26453C-271E-45F1-A453-48691452310E}"/>
          </ac:picMkLst>
        </pc:picChg>
        <pc:picChg chg="add mod">
          <ac:chgData name="Jan Coccejus" userId="47bc5df8abf4f7df" providerId="LiveId" clId="{F3F525BD-AF38-46CF-B90E-84D35B540911}" dt="2019-12-07T12:11:08.231" v="769" actId="1076"/>
          <ac:picMkLst>
            <pc:docMk/>
            <pc:sldMk cId="2826224902" sldId="257"/>
            <ac:picMk id="5" creationId="{0D0DD88B-495E-4352-B7F9-20E7CB32E356}"/>
          </ac:picMkLst>
        </pc:picChg>
      </pc:sldChg>
      <pc:sldChg chg="addSp delSp modSp add del">
        <pc:chgData name="Jan Coccejus" userId="47bc5df8abf4f7df" providerId="LiveId" clId="{F3F525BD-AF38-46CF-B90E-84D35B540911}" dt="2019-12-07T13:20:55.344" v="3913" actId="47"/>
        <pc:sldMkLst>
          <pc:docMk/>
          <pc:sldMk cId="1645197297" sldId="258"/>
        </pc:sldMkLst>
        <pc:spChg chg="mod">
          <ac:chgData name="Jan Coccejus" userId="47bc5df8abf4f7df" providerId="LiveId" clId="{F3F525BD-AF38-46CF-B90E-84D35B540911}" dt="2019-12-07T12:13:59.851" v="853" actId="20577"/>
          <ac:spMkLst>
            <pc:docMk/>
            <pc:sldMk cId="1645197297" sldId="258"/>
            <ac:spMk id="2" creationId="{06739EB7-67DC-414C-9DAB-5173A77963C4}"/>
          </ac:spMkLst>
        </pc:spChg>
        <pc:spChg chg="mod">
          <ac:chgData name="Jan Coccejus" userId="47bc5df8abf4f7df" providerId="LiveId" clId="{F3F525BD-AF38-46CF-B90E-84D35B540911}" dt="2019-12-07T12:28:55.736" v="1668" actId="33524"/>
          <ac:spMkLst>
            <pc:docMk/>
            <pc:sldMk cId="1645197297" sldId="258"/>
            <ac:spMk id="3" creationId="{5DF7D0CF-25A6-48D5-9C24-55DEDD3D1619}"/>
          </ac:spMkLst>
        </pc:spChg>
        <pc:picChg chg="add mod">
          <ac:chgData name="Jan Coccejus" userId="47bc5df8abf4f7df" providerId="LiveId" clId="{F3F525BD-AF38-46CF-B90E-84D35B540911}" dt="2019-12-07T12:25:06.638" v="1258" actId="1076"/>
          <ac:picMkLst>
            <pc:docMk/>
            <pc:sldMk cId="1645197297" sldId="258"/>
            <ac:picMk id="4" creationId="{27654E1C-3B6F-4BC8-A751-844BFE9DEB99}"/>
          </ac:picMkLst>
        </pc:picChg>
        <pc:picChg chg="add del mod">
          <ac:chgData name="Jan Coccejus" userId="47bc5df8abf4f7df" providerId="LiveId" clId="{F3F525BD-AF38-46CF-B90E-84D35B540911}" dt="2019-12-07T12:24:35.014" v="1251" actId="478"/>
          <ac:picMkLst>
            <pc:docMk/>
            <pc:sldMk cId="1645197297" sldId="258"/>
            <ac:picMk id="5" creationId="{E70EE12E-C2FE-4CA3-85C9-27F816F65657}"/>
          </ac:picMkLst>
        </pc:picChg>
        <pc:picChg chg="add mod">
          <ac:chgData name="Jan Coccejus" userId="47bc5df8abf4f7df" providerId="LiveId" clId="{F3F525BD-AF38-46CF-B90E-84D35B540911}" dt="2019-12-07T12:25:11.025" v="1260" actId="14100"/>
          <ac:picMkLst>
            <pc:docMk/>
            <pc:sldMk cId="1645197297" sldId="258"/>
            <ac:picMk id="6" creationId="{F4EEF9FE-CC72-477D-9FDD-6453BD1997C0}"/>
          </ac:picMkLst>
        </pc:picChg>
        <pc:picChg chg="add mod">
          <ac:chgData name="Jan Coccejus" userId="47bc5df8abf4f7df" providerId="LiveId" clId="{F3F525BD-AF38-46CF-B90E-84D35B540911}" dt="2019-12-07T12:27:31.617" v="1415" actId="1076"/>
          <ac:picMkLst>
            <pc:docMk/>
            <pc:sldMk cId="1645197297" sldId="258"/>
            <ac:picMk id="7" creationId="{0ABCB95A-E576-47B9-AC67-929259CF05B5}"/>
          </ac:picMkLst>
        </pc:picChg>
      </pc:sldChg>
      <pc:sldChg chg="addSp modSp add del">
        <pc:chgData name="Jan Coccejus" userId="47bc5df8abf4f7df" providerId="LiveId" clId="{F3F525BD-AF38-46CF-B90E-84D35B540911}" dt="2019-12-07T13:20:55.961" v="3914" actId="47"/>
        <pc:sldMkLst>
          <pc:docMk/>
          <pc:sldMk cId="1854701426" sldId="259"/>
        </pc:sldMkLst>
        <pc:spChg chg="mod">
          <ac:chgData name="Jan Coccejus" userId="47bc5df8abf4f7df" providerId="LiveId" clId="{F3F525BD-AF38-46CF-B90E-84D35B540911}" dt="2019-12-07T12:30:26.916" v="1757" actId="20577"/>
          <ac:spMkLst>
            <pc:docMk/>
            <pc:sldMk cId="1854701426" sldId="259"/>
            <ac:spMk id="2" creationId="{74C66A66-93EB-4865-8DD3-99DDAA5C8017}"/>
          </ac:spMkLst>
        </pc:spChg>
        <pc:spChg chg="mod">
          <ac:chgData name="Jan Coccejus" userId="47bc5df8abf4f7df" providerId="LiveId" clId="{F3F525BD-AF38-46CF-B90E-84D35B540911}" dt="2019-12-07T12:40:25.674" v="2210" actId="20577"/>
          <ac:spMkLst>
            <pc:docMk/>
            <pc:sldMk cId="1854701426" sldId="259"/>
            <ac:spMk id="3" creationId="{78AE9A51-A1AA-401F-8993-06BF6E34EDA0}"/>
          </ac:spMkLst>
        </pc:spChg>
        <pc:picChg chg="add mod">
          <ac:chgData name="Jan Coccejus" userId="47bc5df8abf4f7df" providerId="LiveId" clId="{F3F525BD-AF38-46CF-B90E-84D35B540911}" dt="2019-12-07T12:39:15.241" v="2078" actId="1076"/>
          <ac:picMkLst>
            <pc:docMk/>
            <pc:sldMk cId="1854701426" sldId="259"/>
            <ac:picMk id="4" creationId="{4AF64221-99FA-4A4B-921B-D30898C03C83}"/>
          </ac:picMkLst>
        </pc:picChg>
      </pc:sldChg>
      <pc:sldChg chg="addSp delSp modSp add del">
        <pc:chgData name="Jan Coccejus" userId="47bc5df8abf4f7df" providerId="LiveId" clId="{F3F525BD-AF38-46CF-B90E-84D35B540911}" dt="2019-12-07T13:20:56.528" v="3915" actId="47"/>
        <pc:sldMkLst>
          <pc:docMk/>
          <pc:sldMk cId="329844345" sldId="260"/>
        </pc:sldMkLst>
        <pc:spChg chg="mod">
          <ac:chgData name="Jan Coccejus" userId="47bc5df8abf4f7df" providerId="LiveId" clId="{F3F525BD-AF38-46CF-B90E-84D35B540911}" dt="2019-12-07T12:41:07.630" v="2267" actId="20577"/>
          <ac:spMkLst>
            <pc:docMk/>
            <pc:sldMk cId="329844345" sldId="260"/>
            <ac:spMk id="2" creationId="{10467727-F5D9-4F64-B00C-F901ECF61A23}"/>
          </ac:spMkLst>
        </pc:spChg>
        <pc:spChg chg="mod">
          <ac:chgData name="Jan Coccejus" userId="47bc5df8abf4f7df" providerId="LiveId" clId="{F3F525BD-AF38-46CF-B90E-84D35B540911}" dt="2019-12-07T12:49:47.723" v="2531" actId="20577"/>
          <ac:spMkLst>
            <pc:docMk/>
            <pc:sldMk cId="329844345" sldId="260"/>
            <ac:spMk id="3" creationId="{30CDEBD1-ABE2-4FDF-8BD4-D1BDB5F87ABD}"/>
          </ac:spMkLst>
        </pc:spChg>
        <pc:spChg chg="add del">
          <ac:chgData name="Jan Coccejus" userId="47bc5df8abf4f7df" providerId="LiveId" clId="{F3F525BD-AF38-46CF-B90E-84D35B540911}" dt="2019-12-07T12:48:44.121" v="2505"/>
          <ac:spMkLst>
            <pc:docMk/>
            <pc:sldMk cId="329844345" sldId="260"/>
            <ac:spMk id="4" creationId="{CE754CB7-028C-444A-9006-022C41E7D772}"/>
          </ac:spMkLst>
        </pc:spChg>
        <pc:spChg chg="add del">
          <ac:chgData name="Jan Coccejus" userId="47bc5df8abf4f7df" providerId="LiveId" clId="{F3F525BD-AF38-46CF-B90E-84D35B540911}" dt="2019-12-07T12:48:43.671" v="2504"/>
          <ac:spMkLst>
            <pc:docMk/>
            <pc:sldMk cId="329844345" sldId="260"/>
            <ac:spMk id="5" creationId="{C047716D-EB4F-4493-9145-76A2079F324F}"/>
          </ac:spMkLst>
        </pc:spChg>
        <pc:spChg chg="add mod">
          <ac:chgData name="Jan Coccejus" userId="47bc5df8abf4f7df" providerId="LiveId" clId="{F3F525BD-AF38-46CF-B90E-84D35B540911}" dt="2019-12-07T12:49:15.154" v="2522"/>
          <ac:spMkLst>
            <pc:docMk/>
            <pc:sldMk cId="329844345" sldId="260"/>
            <ac:spMk id="6" creationId="{01006C40-06E0-406E-A30D-32C1A6FACFFC}"/>
          </ac:spMkLst>
        </pc:spChg>
      </pc:sldChg>
      <pc:sldChg chg="addSp delSp modSp add del">
        <pc:chgData name="Jan Coccejus" userId="47bc5df8abf4f7df" providerId="LiveId" clId="{F3F525BD-AF38-46CF-B90E-84D35B540911}" dt="2019-12-07T13:20:57.116" v="3916" actId="47"/>
        <pc:sldMkLst>
          <pc:docMk/>
          <pc:sldMk cId="30224450" sldId="261"/>
        </pc:sldMkLst>
        <pc:spChg chg="mod">
          <ac:chgData name="Jan Coccejus" userId="47bc5df8abf4f7df" providerId="LiveId" clId="{F3F525BD-AF38-46CF-B90E-84D35B540911}" dt="2019-12-07T12:50:32.197" v="2564" actId="20577"/>
          <ac:spMkLst>
            <pc:docMk/>
            <pc:sldMk cId="30224450" sldId="261"/>
            <ac:spMk id="2" creationId="{90141DDB-EAEB-42CB-81AC-C78C9B5337F6}"/>
          </ac:spMkLst>
        </pc:spChg>
        <pc:spChg chg="mod">
          <ac:chgData name="Jan Coccejus" userId="47bc5df8abf4f7df" providerId="LiveId" clId="{F3F525BD-AF38-46CF-B90E-84D35B540911}" dt="2019-12-07T13:15:28.849" v="3843" actId="20577"/>
          <ac:spMkLst>
            <pc:docMk/>
            <pc:sldMk cId="30224450" sldId="261"/>
            <ac:spMk id="3" creationId="{C85F8BF4-60EA-405E-B6FD-5140316DCA77}"/>
          </ac:spMkLst>
        </pc:spChg>
        <pc:spChg chg="add del">
          <ac:chgData name="Jan Coccejus" userId="47bc5df8abf4f7df" providerId="LiveId" clId="{F3F525BD-AF38-46CF-B90E-84D35B540911}" dt="2019-12-07T12:52:45.297" v="2751"/>
          <ac:spMkLst>
            <pc:docMk/>
            <pc:sldMk cId="30224450" sldId="261"/>
            <ac:spMk id="4" creationId="{E597A4AA-BCB4-4CC2-8AAC-D5FC5CCCA34D}"/>
          </ac:spMkLst>
        </pc:spChg>
        <pc:spChg chg="add mod">
          <ac:chgData name="Jan Coccejus" userId="47bc5df8abf4f7df" providerId="LiveId" clId="{F3F525BD-AF38-46CF-B90E-84D35B540911}" dt="2019-12-07T13:15:33.225" v="3844" actId="1076"/>
          <ac:spMkLst>
            <pc:docMk/>
            <pc:sldMk cId="30224450" sldId="261"/>
            <ac:spMk id="5" creationId="{75BA28B5-F4FB-4EFF-933F-57015FB24FD6}"/>
          </ac:spMkLst>
        </pc:spChg>
      </pc:sldChg>
      <pc:sldChg chg="modSp add del">
        <pc:chgData name="Jan Coccejus" userId="47bc5df8abf4f7df" providerId="LiveId" clId="{F3F525BD-AF38-46CF-B90E-84D35B540911}" dt="2019-12-07T13:20:57.771" v="3917" actId="47"/>
        <pc:sldMkLst>
          <pc:docMk/>
          <pc:sldMk cId="3731752756" sldId="262"/>
        </pc:sldMkLst>
        <pc:spChg chg="mod">
          <ac:chgData name="Jan Coccejus" userId="47bc5df8abf4f7df" providerId="LiveId" clId="{F3F525BD-AF38-46CF-B90E-84D35B540911}" dt="2019-12-07T13:01:31.468" v="3044" actId="20577"/>
          <ac:spMkLst>
            <pc:docMk/>
            <pc:sldMk cId="3731752756" sldId="262"/>
            <ac:spMk id="2" creationId="{88632975-68D8-4507-B181-0795CFD396C4}"/>
          </ac:spMkLst>
        </pc:spChg>
        <pc:spChg chg="mod">
          <ac:chgData name="Jan Coccejus" userId="47bc5df8abf4f7df" providerId="LiveId" clId="{F3F525BD-AF38-46CF-B90E-84D35B540911}" dt="2019-12-07T13:09:01.327" v="3428"/>
          <ac:spMkLst>
            <pc:docMk/>
            <pc:sldMk cId="3731752756" sldId="262"/>
            <ac:spMk id="3" creationId="{03CC5EF5-BE4E-4F02-B6D8-1B08C2E28D72}"/>
          </ac:spMkLst>
        </pc:spChg>
      </pc:sldChg>
      <pc:sldChg chg="addSp delSp modSp add del">
        <pc:chgData name="Jan Coccejus" userId="47bc5df8abf4f7df" providerId="LiveId" clId="{F3F525BD-AF38-46CF-B90E-84D35B540911}" dt="2019-12-07T13:20:58.315" v="3918" actId="47"/>
        <pc:sldMkLst>
          <pc:docMk/>
          <pc:sldMk cId="3545501816" sldId="263"/>
        </pc:sldMkLst>
        <pc:spChg chg="mod">
          <ac:chgData name="Jan Coccejus" userId="47bc5df8abf4f7df" providerId="LiveId" clId="{F3F525BD-AF38-46CF-B90E-84D35B540911}" dt="2019-12-07T13:16:29.214" v="3887" actId="20577"/>
          <ac:spMkLst>
            <pc:docMk/>
            <pc:sldMk cId="3545501816" sldId="263"/>
            <ac:spMk id="2" creationId="{B3721EFE-DC43-4CD4-BD5A-9DCD559C2A42}"/>
          </ac:spMkLst>
        </pc:spChg>
        <pc:spChg chg="mod">
          <ac:chgData name="Jan Coccejus" userId="47bc5df8abf4f7df" providerId="LiveId" clId="{F3F525BD-AF38-46CF-B90E-84D35B540911}" dt="2019-12-07T13:17:13.882" v="3911" actId="20577"/>
          <ac:spMkLst>
            <pc:docMk/>
            <pc:sldMk cId="3545501816" sldId="263"/>
            <ac:spMk id="3" creationId="{019A0F80-AC65-4AFD-8E28-DC507AB6EF09}"/>
          </ac:spMkLst>
        </pc:spChg>
        <pc:spChg chg="add del">
          <ac:chgData name="Jan Coccejus" userId="47bc5df8abf4f7df" providerId="LiveId" clId="{F3F525BD-AF38-46CF-B90E-84D35B540911}" dt="2019-12-07T13:11:16.920" v="3534"/>
          <ac:spMkLst>
            <pc:docMk/>
            <pc:sldMk cId="3545501816" sldId="263"/>
            <ac:spMk id="4" creationId="{E8366DC3-210E-4EBC-89A1-F06BD52FEFA5}"/>
          </ac:spMkLst>
        </pc:spChg>
      </pc:sldChg>
      <pc:sldChg chg="modSp add del">
        <pc:chgData name="Jan Coccejus" userId="47bc5df8abf4f7df" providerId="LiveId" clId="{F3F525BD-AF38-46CF-B90E-84D35B540911}" dt="2019-12-07T13:20:58.872" v="3919" actId="47"/>
        <pc:sldMkLst>
          <pc:docMk/>
          <pc:sldMk cId="49593266" sldId="264"/>
        </pc:sldMkLst>
        <pc:spChg chg="mod">
          <ac:chgData name="Jan Coccejus" userId="47bc5df8abf4f7df" providerId="LiveId" clId="{F3F525BD-AF38-46CF-B90E-84D35B540911}" dt="2019-12-07T13:16:58.536" v="3905" actId="20577"/>
          <ac:spMkLst>
            <pc:docMk/>
            <pc:sldMk cId="49593266" sldId="264"/>
            <ac:spMk id="2" creationId="{A7F58296-3D6B-417F-BA7F-92BE664EDB84}"/>
          </ac:spMkLst>
        </pc:spChg>
        <pc:spChg chg="mod">
          <ac:chgData name="Jan Coccejus" userId="47bc5df8abf4f7df" providerId="LiveId" clId="{F3F525BD-AF38-46CF-B90E-84D35B540911}" dt="2019-12-07T13:17:09.945" v="3908"/>
          <ac:spMkLst>
            <pc:docMk/>
            <pc:sldMk cId="49593266" sldId="264"/>
            <ac:spMk id="3" creationId="{F67F1CB7-B79C-4A2E-90EF-CED73DA74A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7.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7.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07.12.2019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07.12.2019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/>
              <a:t>Topic:</a:t>
            </a:r>
            <a:endParaRPr lang="en-US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Bitstream Charter</vt:lpstr>
      <vt:lpstr>Stafford</vt:lpstr>
      <vt:lpstr>Wingdings</vt:lpstr>
      <vt:lpstr>Präsentationsvorlage_BWL9</vt:lpstr>
      <vt:lpstr>Deeplearning Lab: Piecewise monocular depth estimation by plane 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Jan Coccejus</cp:lastModifiedBy>
  <cp:revision>37</cp:revision>
  <dcterms:created xsi:type="dcterms:W3CDTF">2009-12-23T09:42:00Z</dcterms:created>
  <dcterms:modified xsi:type="dcterms:W3CDTF">2019-12-07T13:21:07Z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