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>
        <p:scale>
          <a:sx n="110" d="100"/>
          <a:sy n="110" d="100"/>
        </p:scale>
        <p:origin x="-684" y="-72"/>
      </p:cViewPr>
      <p:guideLst>
        <p:guide orient="horz" pos="2159"/>
        <p:guide pos="2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image" Target="../media/image5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anose="00000400000000000000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fld id="{A32DC80D-291A-4ABB-A78B-0417274A267C}" type="datetime4">
              <a:rPr lang="de-DE"/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image" Target="../media/image5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fld id="{065B079B-E513-489A-8A1B-D7C78493EA86}" type="datetime4">
              <a:rPr lang="de-DE"/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anose="00000400000000000000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</a:t>
            </a:r>
            <a:r>
              <a:rPr lang="de-DE" sz="100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Fachbereich </a:t>
            </a:r>
            <a:r>
              <a:rPr lang="en-US" altLang="de-DE" sz="100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20 </a:t>
            </a:r>
            <a:r>
              <a:rPr lang="de-DE" sz="100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Institut </a:t>
            </a:r>
            <a:r>
              <a:rPr lang="de-DE" sz="100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Visual Inference La</a:t>
            </a:r>
            <a:r>
              <a:rPr lang="en-US" altLang="de-DE" sz="100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</a:t>
            </a:r>
            <a:r>
              <a:rPr lang="de-DE" sz="100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Prof. </a:t>
            </a:r>
            <a:r>
              <a:rPr lang="en-US" altLang="de-DE" sz="100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Stefan Roth </a:t>
            </a:r>
            <a:r>
              <a:rPr lang="de-DE" sz="100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  <a:sym typeface="+mn-ea"/>
              </a:rPr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  <a:endParaRPr lang="de-DE" dirty="0" smtClean="0"/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  <a:endParaRPr lang="de-DE" dirty="0" smtClean="0"/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  <a:endParaRPr lang="de-DE" dirty="0" smtClean="0"/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  <a:endParaRPr lang="de-DE" dirty="0" smtClean="0"/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 smtClean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  <a:endParaRPr lang="de-DE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de-DE" dirty="0" smtClean="0"/>
              <a:t>Titelmasterformat durch Klicken bearbeiten</a:t>
            </a:r>
            <a:endParaRPr lang="de-DE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dirty="0" smtClean="0"/>
              <a:t>Textmasterformate durch Klicken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  <a:endParaRPr lang="de-DE" dirty="0" smtClean="0"/>
          </a:p>
          <a:p>
            <a:pPr lvl="4"/>
            <a:r>
              <a:rPr lang="de-DE" dirty="0" smtClean="0"/>
              <a:t>Fünfte Ebene</a:t>
            </a:r>
            <a:endParaRPr lang="de-DE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9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3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Fachbereich </a:t>
            </a:r>
            <a:r>
              <a:rPr kumimoji="0" lang="en-US" alt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20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Institut </a:t>
            </a:r>
            <a:r>
              <a:rPr lang="de-DE" sz="100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Visual Inference La</a:t>
            </a:r>
            <a:r>
              <a:rPr lang="en-US" altLang="de-DE" sz="100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Prof. </a:t>
            </a:r>
            <a:r>
              <a:rPr kumimoji="0" lang="en-US" alt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Stefan Roth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9705" indent="-17970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1pPr>
      <a:lvl2pPr marL="179705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anose="020B0604030504040204" pitchFamily="34" charset="0"/>
        </a:defRPr>
      </a:lvl2pPr>
      <a:lvl3pPr marL="538480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anose="020B0604030504040204" pitchFamily="34" charset="0"/>
        </a:defRPr>
      </a:lvl3pPr>
      <a:lvl4pPr marL="717550" indent="-17335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4pPr>
      <a:lvl5pPr marL="908050" indent="-18923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5pPr>
      <a:lvl6pPr marL="13652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754188"/>
            <a:ext cx="6642117" cy="944562"/>
          </a:xfrm>
        </p:spPr>
        <p:txBody>
          <a:bodyPr/>
          <a:lstStyle/>
          <a:p>
            <a:r>
              <a:rPr lang="en-US" altLang="de-DE" dirty="0"/>
              <a:t>Weekly Topic: Grasb the idea of s.o.t.a literature</a:t>
            </a:r>
            <a:endParaRPr lang="en-US" alt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704215"/>
            <a:ext cx="6642117" cy="838200"/>
          </a:xfrm>
        </p:spPr>
        <p:txBody>
          <a:bodyPr/>
          <a:lstStyle/>
          <a:p>
            <a:r>
              <a:rPr lang="en-US" altLang="de-DE" dirty="0"/>
              <a:t>Deeplearning Lab:</a:t>
            </a:r>
            <a:br>
              <a:rPr lang="en-US" altLang="de-DE" dirty="0"/>
            </a:br>
            <a:r>
              <a:rPr lang="en-US" altLang="de-DE" dirty="0"/>
              <a:t>Piecewise monocular depth estimation by plane fitting</a:t>
            </a:r>
            <a:endParaRPr lang="en-US" altLang="de-DE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" y="3021965"/>
            <a:ext cx="4284980" cy="292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405" y="3082290"/>
            <a:ext cx="4342130" cy="2807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Superpixel Benchmarks</a:t>
            </a:r>
            <a:endParaRPr lang="en-US"/>
          </a:p>
        </p:txBody>
      </p:sp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s1 SLIC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" y="467995"/>
            <a:ext cx="6642117" cy="838200"/>
          </a:xfrm>
        </p:spPr>
        <p:txBody>
          <a:bodyPr/>
          <a:p>
            <a:r>
              <a:rPr lang="en-US"/>
              <a:t>s2 Learning Superpixels With segmentation aware infinity loss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s3 real time coarse to fine topologically preserving segmentation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m1_1 unsupervised monocular depth estimation with left right consistency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m1_2 digging into self_ supervised monocular depth prediction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m2_1 Unsupervised Learning of Depth and Ego-Motion from Video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471</Words>
  <Application>WPS Presentation</Application>
  <PresentationFormat>Bildschirmpräsentation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Tahoma</vt:lpstr>
      <vt:lpstr>Stafford</vt:lpstr>
      <vt:lpstr>Bitstream Charter</vt:lpstr>
      <vt:lpstr>Microsoft YaHei</vt:lpstr>
      <vt:lpstr>Arial Unicode MS</vt:lpstr>
      <vt:lpstr>Charter</vt:lpstr>
      <vt:lpstr>Präsentationsvorlage_BWL9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felix</cp:lastModifiedBy>
  <cp:revision>42</cp:revision>
  <dcterms:created xsi:type="dcterms:W3CDTF">2009-12-23T09:42:00Z</dcterms:created>
  <dcterms:modified xsi:type="dcterms:W3CDTF">2019-11-03T12:54:10Z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