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110" d="100"/>
          <a:sy n="110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Prof. 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84</Words>
  <Application>WPS Presentation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Tahoma</vt:lpstr>
      <vt:lpstr>Stafford</vt:lpstr>
      <vt:lpstr>Bitstream Charter</vt:lpstr>
      <vt:lpstr>Microsoft YaHei</vt:lpstr>
      <vt:lpstr>Arial Unicode MS</vt:lpstr>
      <vt:lpstr>Charter</vt:lpstr>
      <vt:lpstr>Präsentationsvorlage_BWL9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37</cp:revision>
  <dcterms:created xsi:type="dcterms:W3CDTF">2009-12-23T09:42:00Z</dcterms:created>
  <dcterms:modified xsi:type="dcterms:W3CDTF">2019-11-03T12:32:37Z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