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3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A300"/>
    <a:srgbClr val="FDCA00"/>
    <a:srgbClr val="9C1C26"/>
    <a:srgbClr val="312C8C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104" d="100"/>
          <a:sy n="104" d="100"/>
        </p:scale>
        <p:origin x="22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anose="00000400000000000000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fld id="{A32DC80D-291A-4ABB-A78B-0417274A267C}" type="datetime4">
              <a:rPr lang="de-DE"/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fld id="{065B079B-E513-489A-8A1B-D7C78493EA86}" type="datetime4">
              <a:rPr lang="de-DE"/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/>
              <a:t>Textmasterformate durch Klicken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anose="00000400000000000000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Fachbereich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20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Institut 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|  Prof. 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Stefan Roth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  <a:sym typeface="+mn-ea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9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</p:spPr>
        <p:txBody>
          <a:bodyPr/>
          <a:lstStyle/>
          <a:p>
            <a:endParaRPr lang="de-DE">
              <a:latin typeface="+mn-lt"/>
              <a:cs typeface="Tahoma" panose="020B0804030504040204" pitchFamily="34" charset="0"/>
            </a:endParaRPr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  |  Fachbereich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20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Institut 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Visual Inference La</a:t>
            </a:r>
            <a:r>
              <a:rPr lang="en-US" alt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b</a:t>
            </a:r>
            <a:r>
              <a:rPr lang="de-DE" sz="1000" noProof="0" dirty="0">
                <a:ln>
                  <a:noFill/>
                </a:ln>
                <a:effectLst/>
                <a:uLnTx/>
                <a:uFillTx/>
                <a:latin typeface="+mn-lt"/>
                <a:cs typeface="Tahoma" panose="020B0804030504040204" pitchFamily="34" charset="0"/>
                <a:sym typeface="+mn-ea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Prof. </a:t>
            </a:r>
            <a:r>
              <a:rPr kumimoji="0" lang="en-US" alt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Stefan Roth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anose="020B0804030504040204" pitchFamily="34" charset="0"/>
              </a:rPr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anose="020B08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240395" y="6437630"/>
            <a:ext cx="927735" cy="336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anose="020B08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179705" indent="-17970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anose="020B0804030504040204" pitchFamily="34" charset="0"/>
        </a:defRPr>
      </a:lvl1pPr>
      <a:lvl2pPr marL="179705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anose="020B0804030504040204" pitchFamily="34" charset="0"/>
        </a:defRPr>
      </a:lvl2pPr>
      <a:lvl3pPr marL="538480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804030504040204" pitchFamily="34" charset="0"/>
        </a:defRPr>
      </a:lvl3pPr>
      <a:lvl4pPr marL="717550" indent="-17335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4pPr>
      <a:lvl5pPr marL="908050" indent="-18923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anose="020B0804030504040204" pitchFamily="34" charset="0"/>
        </a:defRPr>
      </a:lvl5pPr>
      <a:lvl6pPr marL="13652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92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754188"/>
            <a:ext cx="7741617" cy="944562"/>
          </a:xfrm>
        </p:spPr>
        <p:txBody>
          <a:bodyPr/>
          <a:lstStyle/>
          <a:p>
            <a:r>
              <a:rPr lang="en-US" altLang="de-DE" sz="1800" dirty="0"/>
              <a:t>Group 2: Felix Wirth, </a:t>
            </a:r>
            <a:r>
              <a:rPr lang="en-US" altLang="de-DE" sz="1800" dirty="0" err="1"/>
              <a:t>Korbinian</a:t>
            </a:r>
            <a:r>
              <a:rPr lang="en-US" altLang="de-DE" sz="1800" dirty="0"/>
              <a:t> Kunst, Helge </a:t>
            </a:r>
            <a:r>
              <a:rPr lang="en-US" altLang="de-DE" sz="1800" dirty="0" err="1"/>
              <a:t>Dörsan</a:t>
            </a:r>
            <a:r>
              <a:rPr lang="en-US" altLang="de-DE" sz="1800" dirty="0"/>
              <a:t>, Jan </a:t>
            </a:r>
            <a:r>
              <a:rPr lang="en-US" altLang="de-DE" sz="1800" dirty="0" err="1"/>
              <a:t>Ceccejus</a:t>
            </a:r>
            <a:endParaRPr lang="en-US" alt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8775" y="704215"/>
            <a:ext cx="6642117" cy="838200"/>
          </a:xfrm>
        </p:spPr>
        <p:txBody>
          <a:bodyPr/>
          <a:lstStyle/>
          <a:p>
            <a:r>
              <a:rPr lang="en-US" altLang="de-DE" dirty="0"/>
              <a:t>Midterm Presentation:</a:t>
            </a:r>
            <a:br>
              <a:rPr lang="en-US" altLang="de-DE" dirty="0"/>
            </a:br>
            <a:r>
              <a:rPr lang="en-US" altLang="de-DE" dirty="0"/>
              <a:t>Piecewise monocular depth estimation by plane fitting</a:t>
            </a:r>
            <a:endParaRPr lang="en-US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8532480" cy="4479943"/>
          </a:xfrm>
        </p:spPr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Whole Group: </a:t>
            </a:r>
            <a:r>
              <a:rPr lang="de-DE" dirty="0" err="1">
                <a:solidFill>
                  <a:srgbClr val="FF0000"/>
                </a:solidFill>
              </a:rPr>
              <a:t>Comparison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between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our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what</a:t>
            </a:r>
            <a:r>
              <a:rPr lang="de-DE" dirty="0">
                <a:solidFill>
                  <a:srgbClr val="FF0000"/>
                </a:solidFill>
              </a:rPr>
              <a:t> do </a:t>
            </a:r>
            <a:r>
              <a:rPr lang="de-DE" dirty="0" err="1">
                <a:solidFill>
                  <a:srgbClr val="FF0000"/>
                </a:solidFill>
              </a:rPr>
              <a:t>we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achieve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History and Architecture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Superpixel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Forecast and Approaches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Overview incl. Goal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Felix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support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Jan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Goal </a:t>
            </a:r>
            <a:r>
              <a:rPr lang="de-DE" dirty="0" err="1"/>
              <a:t>of</a:t>
            </a:r>
            <a:r>
              <a:rPr lang="de-DE" dirty="0"/>
              <a:t> Normals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History and 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Felix and </a:t>
            </a:r>
            <a:r>
              <a:rPr lang="en-US" dirty="0" err="1">
                <a:solidFill>
                  <a:srgbClr val="FF0000"/>
                </a:solidFill>
              </a:rPr>
              <a:t>Korbi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Superpixel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FF0000"/>
                </a:solidFill>
              </a:rPr>
              <a:t>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err="1">
                <a:solidFill>
                  <a:srgbClr val="FF0000"/>
                </a:solidFill>
              </a:rPr>
              <a:t>Korbi</a:t>
            </a:r>
            <a:r>
              <a:rPr lang="en-US" dirty="0">
                <a:solidFill>
                  <a:srgbClr val="FF0000"/>
                </a:solidFill>
              </a:rPr>
              <a:t> und Helge</a:t>
            </a: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de-DE" altLang="en-US" dirty="0"/>
              <a:t>Normals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de-DE" dirty="0">
                <a:solidFill>
                  <a:srgbClr val="FF0000"/>
                </a:solidFill>
              </a:rPr>
              <a:t>Jan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de-DE" altLang="en-US" dirty="0"/>
              <a:t>Implementation of Superpixels in Net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45" y="1619885"/>
            <a:ext cx="8366760" cy="4479925"/>
          </a:xfrm>
        </p:spPr>
        <p:txBody>
          <a:bodyPr/>
          <a:lstStyle/>
          <a:p>
            <a:pPr marL="0" indent="0"/>
            <a:r>
              <a:rPr lang="de-DE" altLang="en-US" dirty="0">
                <a:sym typeface="+mn-ea"/>
              </a:rPr>
              <a:t>Possibilites of implementation of Superpixels inside the net</a:t>
            </a:r>
            <a:endParaRPr lang="de-DE" altLang="en-US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Input into Net: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Segmentation File (1 dim)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3 Dim Image (colored Segmentation)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in the Encoder as a 3 Dim Image (via edges)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seperate Path in Net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  <a:p>
            <a:pPr marL="342900" lvl="0" indent="-342900">
              <a:buFont typeface="Arial" panose="020B0604020202090204" pitchFamily="34" charset="0"/>
              <a:buChar char="•"/>
            </a:pPr>
            <a:r>
              <a:rPr lang="de-DE" altLang="en-US" dirty="0">
                <a:solidFill>
                  <a:schemeClr val="tx1"/>
                </a:solidFill>
                <a:sym typeface="+mn-ea"/>
              </a:rPr>
              <a:t>As its own module as a building block of the net inspired by [1]</a:t>
            </a:r>
            <a:endParaRPr lang="de-DE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Forecast and Approaches</a:t>
            </a:r>
            <a:br>
              <a:rPr lang="en-US" dirty="0"/>
            </a:br>
            <a:r>
              <a:rPr lang="en-US" dirty="0"/>
              <a:t>S</a:t>
            </a:r>
            <a:r>
              <a:rPr lang="de-DE" altLang="en-US" dirty="0"/>
              <a:t>cribble of possible SuperPixelPooling</a:t>
            </a:r>
            <a:endParaRPr lang="de-DE" alt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45" y="1619885"/>
            <a:ext cx="8366760" cy="4479925"/>
          </a:xfrm>
        </p:spPr>
        <p:txBody>
          <a:bodyPr/>
          <a:lstStyle/>
          <a:p>
            <a:pPr marL="0" indent="0"/>
            <a:endParaRPr lang="de-DE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928</Words>
  <Application>WPS Presentation</Application>
  <PresentationFormat>Bildschirmpräsentation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Tahoma</vt:lpstr>
      <vt:lpstr>Stafford</vt:lpstr>
      <vt:lpstr>Bitstream Charter</vt:lpstr>
      <vt:lpstr>微软雅黑</vt:lpstr>
      <vt:lpstr>PingFang SC</vt:lpstr>
      <vt:lpstr>Arial Unicode MS</vt:lpstr>
      <vt:lpstr>Präsentationsvorlage_BWL9</vt:lpstr>
      <vt:lpstr>Midterm Presentation: Piecewise monocular depth estimation by plane fitting</vt:lpstr>
      <vt:lpstr>Agenda</vt:lpstr>
      <vt:lpstr>Overview incl. Goal</vt:lpstr>
      <vt:lpstr>History and Architecture</vt:lpstr>
      <vt:lpstr>Superpixel</vt:lpstr>
      <vt:lpstr>Results</vt:lpstr>
      <vt:lpstr>Forecast and Approaches Normals</vt:lpstr>
      <vt:lpstr>Forecast and Approaches Implementation of Superpixels in Net</vt:lpstr>
      <vt:lpstr>Forecast and Approaches Implementation of Superpixels in Net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felix</cp:lastModifiedBy>
  <cp:revision>42</cp:revision>
  <dcterms:created xsi:type="dcterms:W3CDTF">2019-12-08T23:27:38Z</dcterms:created>
  <dcterms:modified xsi:type="dcterms:W3CDTF">2019-12-08T23:27:38Z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1033-1.7.0.2743</vt:lpwstr>
  </property>
</Properties>
</file>