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14" r:id="rId2"/>
    <p:sldId id="419" r:id="rId3"/>
    <p:sldId id="421" r:id="rId4"/>
    <p:sldId id="430" r:id="rId5"/>
    <p:sldId id="459" r:id="rId6"/>
    <p:sldId id="433" r:id="rId7"/>
    <p:sldId id="460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5">
          <p15:clr>
            <a:srgbClr val="A4A3A4"/>
          </p15:clr>
        </p15:guide>
        <p15:guide id="2" pos="30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F5A300"/>
    <a:srgbClr val="000000"/>
    <a:srgbClr val="E9503E"/>
    <a:srgbClr val="FDCA00"/>
    <a:srgbClr val="312C8C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61075-2886-4CDA-A1F5-E6D62E0AE130}" v="14" dt="2020-02-11T13:17:02.464"/>
    <p1510:client id="{80BA0D68-B1C9-4A17-960A-061087249C90}" v="13" dt="2020-02-11T13:23:02.422"/>
    <p1510:client id="{D425EF5F-A2B4-41B6-9C7E-FCB2711B8319}" v="462" dt="2020-02-11T13:50:43.724"/>
    <p1510:client id="{F881FCBF-D85A-4612-931D-D19009FDB0E2}" v="16" dt="2020-02-11T13:11:43.906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78" d="100"/>
          <a:sy n="78" d="100"/>
        </p:scale>
        <p:origin x="1133" y="62"/>
      </p:cViewPr>
      <p:guideLst>
        <p:guide orient="horz" pos="2475"/>
        <p:guide pos="30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74525988556729"/>
          <c:y val="0.13903426884444653"/>
          <c:w val="0.68802807279416001"/>
          <c:h val="0.870206489675515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19050"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>
                <a:outerShdw blurRad="508000" dist="254000" dir="5400000" algn="t" rotWithShape="0">
                  <a:prstClr val="black">
                    <a:alpha val="3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E54-4DF1-9201-B14B6A7D4586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54-4DF1-9201-B14B6A7D4586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54-4DF1-9201-B14B6A7D4586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E54-4DF1-9201-B14B6A7D458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77.391304347826107</c:v>
                </c:pt>
                <c:pt idx="1">
                  <c:v>22.608695652173893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54-4DF1-9201-B14B6A7D4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>
          <a:latin typeface="+mn-lt"/>
        </a:defRPr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>
                <a:solidFill>
                  <a:schemeClr val="tx1"/>
                </a:solidFill>
              </a:rPr>
              <a:t>Baseline </a:t>
            </a:r>
            <a:r>
              <a:rPr lang="de-DE" sz="1600" b="1" dirty="0" err="1">
                <a:solidFill>
                  <a:schemeClr val="tx1"/>
                </a:solidFill>
              </a:rPr>
              <a:t>vs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Continuous</a:t>
            </a:r>
            <a:r>
              <a:rPr lang="de-DE" sz="1600" b="1" dirty="0">
                <a:solidFill>
                  <a:schemeClr val="tx1"/>
                </a:solidFill>
              </a:rPr>
              <a:t> Superpixel Loss </a:t>
            </a:r>
          </a:p>
          <a:p>
            <a:pPr>
              <a:defRPr/>
            </a:pPr>
            <a:r>
              <a:rPr lang="de-DE" sz="1600" b="1" dirty="0" err="1">
                <a:solidFill>
                  <a:schemeClr val="tx1"/>
                </a:solidFill>
              </a:rPr>
              <a:t>evaluated</a:t>
            </a:r>
            <a:r>
              <a:rPr lang="de-DE" sz="1600" b="1" dirty="0">
                <a:solidFill>
                  <a:schemeClr val="tx1"/>
                </a:solidFill>
              </a:rPr>
              <a:t> on </a:t>
            </a:r>
            <a:r>
              <a:rPr lang="de-DE" sz="1600" b="1" dirty="0" err="1">
                <a:solidFill>
                  <a:schemeClr val="tx1"/>
                </a:solidFill>
              </a:rPr>
              <a:t>absl</a:t>
            </a:r>
            <a:r>
              <a:rPr lang="de-DE" sz="1600" b="1" dirty="0">
                <a:solidFill>
                  <a:schemeClr val="tx1"/>
                </a:solidFill>
              </a:rPr>
              <a:t>. </a:t>
            </a:r>
            <a:r>
              <a:rPr lang="de-DE" sz="1600" b="1" dirty="0" err="1">
                <a:solidFill>
                  <a:schemeClr val="tx1"/>
                </a:solidFill>
              </a:rPr>
              <a:t>error</a:t>
            </a:r>
            <a:endParaRPr lang="de-DE" sz="16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3299721089894901"/>
          <c:y val="1.65357585779247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0.50421905517578103</c:v>
                </c:pt>
                <c:pt idx="1">
                  <c:v>0.27973505854606601</c:v>
                </c:pt>
                <c:pt idx="2">
                  <c:v>0.26693132519721902</c:v>
                </c:pt>
                <c:pt idx="3">
                  <c:v>0.21496424078941301</c:v>
                </c:pt>
                <c:pt idx="4">
                  <c:v>0.193553686141967</c:v>
                </c:pt>
                <c:pt idx="5">
                  <c:v>0.218414276838302</c:v>
                </c:pt>
                <c:pt idx="6">
                  <c:v>0.22673957049846599</c:v>
                </c:pt>
                <c:pt idx="7">
                  <c:v>0.20241037011146501</c:v>
                </c:pt>
                <c:pt idx="8">
                  <c:v>0.19002437591552701</c:v>
                </c:pt>
                <c:pt idx="9">
                  <c:v>0.156396463513374</c:v>
                </c:pt>
                <c:pt idx="10">
                  <c:v>0.15519618988037101</c:v>
                </c:pt>
                <c:pt idx="11">
                  <c:v>0.179761007428169</c:v>
                </c:pt>
                <c:pt idx="12">
                  <c:v>0.17790727317333199</c:v>
                </c:pt>
                <c:pt idx="13">
                  <c:v>0.106906652450561</c:v>
                </c:pt>
                <c:pt idx="14">
                  <c:v>0.12688834965229001</c:v>
                </c:pt>
                <c:pt idx="15">
                  <c:v>0.163748353719711</c:v>
                </c:pt>
                <c:pt idx="16">
                  <c:v>0.123531013727188</c:v>
                </c:pt>
                <c:pt idx="17">
                  <c:v>0.13374727964401201</c:v>
                </c:pt>
                <c:pt idx="18">
                  <c:v>0.120334401726722</c:v>
                </c:pt>
                <c:pt idx="19">
                  <c:v>0.117107719182968</c:v>
                </c:pt>
                <c:pt idx="20">
                  <c:v>0.149118512868881</c:v>
                </c:pt>
                <c:pt idx="21">
                  <c:v>9.6429333090782096E-2</c:v>
                </c:pt>
                <c:pt idx="22">
                  <c:v>0.122254811227321</c:v>
                </c:pt>
                <c:pt idx="23">
                  <c:v>0.124715767800807</c:v>
                </c:pt>
                <c:pt idx="24">
                  <c:v>0.12475641816854401</c:v>
                </c:pt>
                <c:pt idx="25">
                  <c:v>0.14893303811550099</c:v>
                </c:pt>
                <c:pt idx="26">
                  <c:v>0.125493839383125</c:v>
                </c:pt>
                <c:pt idx="27">
                  <c:v>0.119067765772342</c:v>
                </c:pt>
                <c:pt idx="28">
                  <c:v>0.13459737598895999</c:v>
                </c:pt>
                <c:pt idx="29">
                  <c:v>0.116551786661148</c:v>
                </c:pt>
                <c:pt idx="30">
                  <c:v>0.17988933622837</c:v>
                </c:pt>
                <c:pt idx="31">
                  <c:v>0.113363228738307</c:v>
                </c:pt>
                <c:pt idx="32">
                  <c:v>0.13681152462959201</c:v>
                </c:pt>
                <c:pt idx="33">
                  <c:v>0.102510310709476</c:v>
                </c:pt>
                <c:pt idx="34">
                  <c:v>0.12496797740459401</c:v>
                </c:pt>
                <c:pt idx="35">
                  <c:v>9.0531982481479603E-2</c:v>
                </c:pt>
                <c:pt idx="36">
                  <c:v>0.16412867605686099</c:v>
                </c:pt>
                <c:pt idx="37">
                  <c:v>0.112606756389141</c:v>
                </c:pt>
                <c:pt idx="38">
                  <c:v>8.5395283997058799E-2</c:v>
                </c:pt>
                <c:pt idx="39">
                  <c:v>0.101319782435894</c:v>
                </c:pt>
                <c:pt idx="40">
                  <c:v>0.114990562200546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AE-45FE-9238-F2E7DB5FDB41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rgb &amp; sup + n2d + cont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Sheet1!$D$2:$D$42</c:f>
              <c:numCache>
                <c:formatCode>General</c:formatCode>
                <c:ptCount val="41"/>
                <c:pt idx="0">
                  <c:v>0.54</c:v>
                </c:pt>
                <c:pt idx="1">
                  <c:v>0.53058433500000002</c:v>
                </c:pt>
                <c:pt idx="2">
                  <c:v>0.55346363799999998</c:v>
                </c:pt>
                <c:pt idx="3">
                  <c:v>0.60929518900000001</c:v>
                </c:pt>
                <c:pt idx="4">
                  <c:v>0.58471232699999998</c:v>
                </c:pt>
                <c:pt idx="5">
                  <c:v>0.56462097200000005</c:v>
                </c:pt>
                <c:pt idx="6">
                  <c:v>0.58561992600000001</c:v>
                </c:pt>
                <c:pt idx="7">
                  <c:v>0.55611962100000001</c:v>
                </c:pt>
                <c:pt idx="8">
                  <c:v>0.58396357300000001</c:v>
                </c:pt>
                <c:pt idx="9">
                  <c:v>0.462928593</c:v>
                </c:pt>
                <c:pt idx="10">
                  <c:v>0.32616081800000002</c:v>
                </c:pt>
                <c:pt idx="11">
                  <c:v>0.25587159399999998</c:v>
                </c:pt>
                <c:pt idx="12">
                  <c:v>0.275361568</c:v>
                </c:pt>
                <c:pt idx="13">
                  <c:v>0.26166549300000003</c:v>
                </c:pt>
                <c:pt idx="14">
                  <c:v>0.24875882299999999</c:v>
                </c:pt>
                <c:pt idx="15">
                  <c:v>0.24700353999999999</c:v>
                </c:pt>
                <c:pt idx="16">
                  <c:v>0.19008591799999999</c:v>
                </c:pt>
                <c:pt idx="17">
                  <c:v>0.218245193</c:v>
                </c:pt>
                <c:pt idx="18">
                  <c:v>0.20355324399999999</c:v>
                </c:pt>
                <c:pt idx="19">
                  <c:v>0.23109528400000001</c:v>
                </c:pt>
                <c:pt idx="20">
                  <c:v>0.23299548</c:v>
                </c:pt>
                <c:pt idx="21">
                  <c:v>0.22252762300000001</c:v>
                </c:pt>
                <c:pt idx="22">
                  <c:v>0.21295344799999999</c:v>
                </c:pt>
                <c:pt idx="23">
                  <c:v>0.183506906</c:v>
                </c:pt>
                <c:pt idx="24">
                  <c:v>0.17697152499999999</c:v>
                </c:pt>
                <c:pt idx="25">
                  <c:v>0.23680427700000001</c:v>
                </c:pt>
                <c:pt idx="26">
                  <c:v>0.22411726400000001</c:v>
                </c:pt>
                <c:pt idx="27">
                  <c:v>0.22880187599999999</c:v>
                </c:pt>
                <c:pt idx="28">
                  <c:v>0.26253056499999999</c:v>
                </c:pt>
                <c:pt idx="29">
                  <c:v>0.22869056500000001</c:v>
                </c:pt>
                <c:pt idx="30">
                  <c:v>0.25979095699999999</c:v>
                </c:pt>
                <c:pt idx="31">
                  <c:v>0.19437997000000001</c:v>
                </c:pt>
                <c:pt idx="32">
                  <c:v>0.191451132</c:v>
                </c:pt>
                <c:pt idx="33">
                  <c:v>0.20739263299999999</c:v>
                </c:pt>
                <c:pt idx="34">
                  <c:v>0.16370295000000001</c:v>
                </c:pt>
                <c:pt idx="35">
                  <c:v>0.16382881999999999</c:v>
                </c:pt>
                <c:pt idx="36">
                  <c:v>0.19464467499999999</c:v>
                </c:pt>
                <c:pt idx="37">
                  <c:v>0.29080513099999999</c:v>
                </c:pt>
                <c:pt idx="38">
                  <c:v>0.22297482199999999</c:v>
                </c:pt>
                <c:pt idx="39">
                  <c:v>0.191365585</c:v>
                </c:pt>
                <c:pt idx="40">
                  <c:v>0.17861945900000001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BE-46FD-8D2A-07DD64777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1831517"/>
        <c:axId val="405180283"/>
      </c:lineChart>
      <c:catAx>
        <c:axId val="78183151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5180283"/>
        <c:crosses val="autoZero"/>
        <c:auto val="1"/>
        <c:lblAlgn val="ctr"/>
        <c:lblOffset val="100"/>
        <c:noMultiLvlLbl val="0"/>
      </c:catAx>
      <c:valAx>
        <c:axId val="4051802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absl.error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8183151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200"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Baseline vs </a:t>
            </a:r>
            <a:r>
              <a:rPr lang="en-US" sz="1600" b="1" dirty="0" err="1">
                <a:solidFill>
                  <a:schemeClr val="tx1"/>
                </a:solidFill>
              </a:rPr>
              <a:t>Superpixel</a:t>
            </a:r>
            <a:r>
              <a:rPr lang="en-US" sz="1600" b="1" dirty="0">
                <a:solidFill>
                  <a:schemeClr val="tx1"/>
                </a:solidFill>
              </a:rPr>
              <a:t> + </a:t>
            </a:r>
            <a:r>
              <a:rPr lang="en-US" sz="1600" b="1" dirty="0" err="1">
                <a:solidFill>
                  <a:schemeClr val="tx1"/>
                </a:solidFill>
              </a:rPr>
              <a:t>Normals</a:t>
            </a:r>
            <a:r>
              <a:rPr lang="en-US" sz="1600" b="1" dirty="0">
                <a:solidFill>
                  <a:schemeClr val="tx1"/>
                </a:solidFill>
              </a:rPr>
              <a:t> in Loss Function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</a:rPr>
              <a:t>evaluated on </a:t>
            </a:r>
            <a:r>
              <a:rPr lang="en-US" sz="1600" b="1" dirty="0" err="1">
                <a:solidFill>
                  <a:schemeClr val="tx1"/>
                </a:solidFill>
              </a:rPr>
              <a:t>absl</a:t>
            </a:r>
            <a:r>
              <a:rPr lang="en-US" sz="1600" b="1" dirty="0">
                <a:solidFill>
                  <a:schemeClr val="tx1"/>
                </a:solidFill>
              </a:rPr>
              <a:t>. error</a:t>
            </a:r>
          </a:p>
        </c:rich>
      </c:tx>
      <c:layout>
        <c:manualLayout>
          <c:xMode val="edge"/>
          <c:yMode val="edge"/>
          <c:x val="0.23299721089894901"/>
          <c:y val="1.65357585779247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0.50421905517578103</c:v>
                </c:pt>
                <c:pt idx="1">
                  <c:v>0.27973505854606601</c:v>
                </c:pt>
                <c:pt idx="2">
                  <c:v>0.26693132519721902</c:v>
                </c:pt>
                <c:pt idx="3">
                  <c:v>0.21496424078941301</c:v>
                </c:pt>
                <c:pt idx="4">
                  <c:v>0.193553686141967</c:v>
                </c:pt>
                <c:pt idx="5">
                  <c:v>0.218414276838302</c:v>
                </c:pt>
                <c:pt idx="6">
                  <c:v>0.22673957049846599</c:v>
                </c:pt>
                <c:pt idx="7">
                  <c:v>0.20241037011146501</c:v>
                </c:pt>
                <c:pt idx="8">
                  <c:v>0.19002437591552701</c:v>
                </c:pt>
                <c:pt idx="9">
                  <c:v>0.156396463513374</c:v>
                </c:pt>
                <c:pt idx="10">
                  <c:v>0.15519618988037101</c:v>
                </c:pt>
                <c:pt idx="11">
                  <c:v>0.179761007428169</c:v>
                </c:pt>
                <c:pt idx="12">
                  <c:v>0.17790727317333199</c:v>
                </c:pt>
                <c:pt idx="13">
                  <c:v>0.106906652450561</c:v>
                </c:pt>
                <c:pt idx="14">
                  <c:v>0.12688834965229001</c:v>
                </c:pt>
                <c:pt idx="15">
                  <c:v>0.163748353719711</c:v>
                </c:pt>
                <c:pt idx="16">
                  <c:v>0.123531013727188</c:v>
                </c:pt>
                <c:pt idx="17">
                  <c:v>0.13374727964401201</c:v>
                </c:pt>
                <c:pt idx="18">
                  <c:v>0.120334401726722</c:v>
                </c:pt>
                <c:pt idx="19">
                  <c:v>0.117107719182968</c:v>
                </c:pt>
                <c:pt idx="20">
                  <c:v>0.149118512868881</c:v>
                </c:pt>
                <c:pt idx="21">
                  <c:v>9.6429333090782096E-2</c:v>
                </c:pt>
                <c:pt idx="22">
                  <c:v>0.122254811227321</c:v>
                </c:pt>
                <c:pt idx="23">
                  <c:v>0.124715767800807</c:v>
                </c:pt>
                <c:pt idx="24">
                  <c:v>0.12475641816854401</c:v>
                </c:pt>
                <c:pt idx="25">
                  <c:v>0.14893303811550099</c:v>
                </c:pt>
                <c:pt idx="26">
                  <c:v>0.125493839383125</c:v>
                </c:pt>
                <c:pt idx="27">
                  <c:v>0.119067765772342</c:v>
                </c:pt>
                <c:pt idx="28">
                  <c:v>0.13459737598895999</c:v>
                </c:pt>
                <c:pt idx="29">
                  <c:v>0.116551786661148</c:v>
                </c:pt>
                <c:pt idx="30">
                  <c:v>0.17988933622837</c:v>
                </c:pt>
                <c:pt idx="31">
                  <c:v>0.113363228738307</c:v>
                </c:pt>
                <c:pt idx="32">
                  <c:v>0.13681152462959201</c:v>
                </c:pt>
                <c:pt idx="33">
                  <c:v>0.102510310709476</c:v>
                </c:pt>
                <c:pt idx="34">
                  <c:v>0.12496797740459401</c:v>
                </c:pt>
                <c:pt idx="35">
                  <c:v>9.0531982481479603E-2</c:v>
                </c:pt>
                <c:pt idx="36">
                  <c:v>0.16412867605686099</c:v>
                </c:pt>
                <c:pt idx="37">
                  <c:v>0.112606756389141</c:v>
                </c:pt>
                <c:pt idx="38">
                  <c:v>8.5395283997058799E-2</c:v>
                </c:pt>
                <c:pt idx="39">
                  <c:v>0.101319782435894</c:v>
                </c:pt>
                <c:pt idx="40">
                  <c:v>0.114990562200546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13-4F1A-B6FF-68FC86BEA1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rgb &amp; sup + n2d + normal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0.5</c:v>
                </c:pt>
                <c:pt idx="1">
                  <c:v>0.47276487900000003</c:v>
                </c:pt>
                <c:pt idx="2">
                  <c:v>0.31668463299999999</c:v>
                </c:pt>
                <c:pt idx="3">
                  <c:v>0.30344822999999999</c:v>
                </c:pt>
                <c:pt idx="4">
                  <c:v>0.21960106500000001</c:v>
                </c:pt>
                <c:pt idx="5">
                  <c:v>0.26955953199999999</c:v>
                </c:pt>
                <c:pt idx="6">
                  <c:v>0.230661333</c:v>
                </c:pt>
                <c:pt idx="7">
                  <c:v>0.212894112</c:v>
                </c:pt>
                <c:pt idx="8">
                  <c:v>0.178403109</c:v>
                </c:pt>
                <c:pt idx="9">
                  <c:v>0.17149473700000001</c:v>
                </c:pt>
                <c:pt idx="10">
                  <c:v>0.175630763</c:v>
                </c:pt>
                <c:pt idx="11">
                  <c:v>0.17792518399999999</c:v>
                </c:pt>
                <c:pt idx="12">
                  <c:v>0.13233088000000001</c:v>
                </c:pt>
                <c:pt idx="13">
                  <c:v>0.19670599699999999</c:v>
                </c:pt>
                <c:pt idx="14">
                  <c:v>0.15903940799999999</c:v>
                </c:pt>
                <c:pt idx="15">
                  <c:v>0.14178818500000001</c:v>
                </c:pt>
                <c:pt idx="16">
                  <c:v>0.122145452</c:v>
                </c:pt>
                <c:pt idx="17">
                  <c:v>0.15985333900000001</c:v>
                </c:pt>
                <c:pt idx="18">
                  <c:v>0.17915323399999999</c:v>
                </c:pt>
                <c:pt idx="19">
                  <c:v>0.15103969</c:v>
                </c:pt>
                <c:pt idx="20">
                  <c:v>0.1673114</c:v>
                </c:pt>
                <c:pt idx="21">
                  <c:v>0.17901963000000001</c:v>
                </c:pt>
                <c:pt idx="22">
                  <c:v>0.17947395099999999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13-4F1A-B6FF-68FC86BEA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1831517"/>
        <c:axId val="405180283"/>
      </c:lineChart>
      <c:catAx>
        <c:axId val="78183151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5180283"/>
        <c:crosses val="autoZero"/>
        <c:auto val="1"/>
        <c:lblAlgn val="ctr"/>
        <c:lblOffset val="100"/>
        <c:noMultiLvlLbl val="0"/>
      </c:catAx>
      <c:valAx>
        <c:axId val="4051802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absl.error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8183151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200"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"/>
          <c:y val="8.2175664772186893E-2"/>
          <c:w val="0.68802807279416001"/>
          <c:h val="0.870206489675515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19050"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>
                <a:outerShdw blurRad="508000" dist="254000" dir="5400000" algn="t" rotWithShape="0">
                  <a:prstClr val="black">
                    <a:alpha val="3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0C5-4543-BA1F-742F3744330F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C5-4543-BA1F-742F3744330F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0C5-4543-BA1F-742F3744330F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0C5-4543-BA1F-742F3744330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0C5-4543-BA1F-742F37443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>
          <a:latin typeface="+mn-lt"/>
        </a:defRPr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"/>
          <c:y val="8.2175664772186893E-2"/>
          <c:w val="0.68802807279416001"/>
          <c:h val="0.870206489675515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19050"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>
                <a:outerShdw blurRad="508000" dist="254000" dir="5400000" algn="t" rotWithShape="0">
                  <a:prstClr val="black">
                    <a:alpha val="3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057-47E8-A90A-257A2BC3B17F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7-47E8-A90A-257A2BC3B17F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57-47E8-A90A-257A2BC3B17F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57-47E8-A90A-257A2BC3B17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57-47E8-A90A-257A2BC3B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>
          <a:latin typeface="+mn-lt"/>
        </a:defRPr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>
                <a:solidFill>
                  <a:schemeClr val="tx1"/>
                </a:solidFill>
              </a:rPr>
              <a:t>Baseline </a:t>
            </a:r>
            <a:r>
              <a:rPr lang="de-DE" sz="1600" b="1" dirty="0" err="1">
                <a:solidFill>
                  <a:schemeClr val="tx1"/>
                </a:solidFill>
              </a:rPr>
              <a:t>vs</a:t>
            </a:r>
            <a:r>
              <a:rPr lang="de-DE" sz="1600" b="1" dirty="0">
                <a:solidFill>
                  <a:schemeClr val="tx1"/>
                </a:solidFill>
              </a:rPr>
              <a:t> Normal Loss &amp; </a:t>
            </a:r>
            <a:r>
              <a:rPr lang="de-DE" sz="1600" b="1" dirty="0" err="1">
                <a:solidFill>
                  <a:schemeClr val="tx1"/>
                </a:solidFill>
              </a:rPr>
              <a:t>Continuous</a:t>
            </a:r>
            <a:r>
              <a:rPr lang="de-DE" sz="1600" b="1" dirty="0">
                <a:solidFill>
                  <a:schemeClr val="tx1"/>
                </a:solidFill>
              </a:rPr>
              <a:t> Superpixel</a:t>
            </a:r>
          </a:p>
          <a:p>
            <a:pPr>
              <a:defRPr/>
            </a:pPr>
            <a:r>
              <a:rPr lang="de-DE" sz="1600" b="1" dirty="0" err="1">
                <a:solidFill>
                  <a:schemeClr val="tx1"/>
                </a:solidFill>
              </a:rPr>
              <a:t>evaluated</a:t>
            </a:r>
            <a:r>
              <a:rPr lang="de-DE" sz="1600" b="1" dirty="0">
                <a:solidFill>
                  <a:schemeClr val="tx1"/>
                </a:solidFill>
              </a:rPr>
              <a:t> on </a:t>
            </a:r>
            <a:r>
              <a:rPr lang="de-DE" sz="1600" b="1" dirty="0" err="1">
                <a:solidFill>
                  <a:schemeClr val="tx1"/>
                </a:solidFill>
              </a:rPr>
              <a:t>absl</a:t>
            </a:r>
            <a:r>
              <a:rPr lang="de-DE" sz="1600" b="1" dirty="0">
                <a:solidFill>
                  <a:schemeClr val="tx1"/>
                </a:solidFill>
              </a:rPr>
              <a:t>. </a:t>
            </a:r>
            <a:r>
              <a:rPr lang="de-DE" sz="1600" b="1" dirty="0" err="1">
                <a:solidFill>
                  <a:schemeClr val="tx1"/>
                </a:solidFill>
              </a:rPr>
              <a:t>error</a:t>
            </a:r>
            <a:endParaRPr lang="de-DE" sz="16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3299721089894901"/>
          <c:y val="1.65357585779247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0.50421905517578103</c:v>
                </c:pt>
                <c:pt idx="1">
                  <c:v>0.27973505854606601</c:v>
                </c:pt>
                <c:pt idx="2">
                  <c:v>0.26693132519721902</c:v>
                </c:pt>
                <c:pt idx="3">
                  <c:v>0.21496424078941301</c:v>
                </c:pt>
                <c:pt idx="4">
                  <c:v>0.193553686141967</c:v>
                </c:pt>
                <c:pt idx="5">
                  <c:v>0.218414276838302</c:v>
                </c:pt>
                <c:pt idx="6">
                  <c:v>0.22673957049846599</c:v>
                </c:pt>
                <c:pt idx="7">
                  <c:v>0.20241037011146501</c:v>
                </c:pt>
                <c:pt idx="8">
                  <c:v>0.19002437591552701</c:v>
                </c:pt>
                <c:pt idx="9">
                  <c:v>0.156396463513374</c:v>
                </c:pt>
                <c:pt idx="10">
                  <c:v>0.15519618988037101</c:v>
                </c:pt>
                <c:pt idx="11">
                  <c:v>0.179761007428169</c:v>
                </c:pt>
                <c:pt idx="12">
                  <c:v>0.17790727317333199</c:v>
                </c:pt>
                <c:pt idx="13">
                  <c:v>0.106906652450561</c:v>
                </c:pt>
                <c:pt idx="14">
                  <c:v>0.12688834965229001</c:v>
                </c:pt>
                <c:pt idx="15">
                  <c:v>0.163748353719711</c:v>
                </c:pt>
                <c:pt idx="16">
                  <c:v>0.123531013727188</c:v>
                </c:pt>
                <c:pt idx="17">
                  <c:v>0.13374727964401201</c:v>
                </c:pt>
                <c:pt idx="18">
                  <c:v>0.120334401726722</c:v>
                </c:pt>
                <c:pt idx="19">
                  <c:v>0.117107719182968</c:v>
                </c:pt>
                <c:pt idx="20">
                  <c:v>0.149118512868881</c:v>
                </c:pt>
                <c:pt idx="21">
                  <c:v>9.6429333090782096E-2</c:v>
                </c:pt>
                <c:pt idx="22">
                  <c:v>0.122254811227321</c:v>
                </c:pt>
                <c:pt idx="23">
                  <c:v>0.124715767800807</c:v>
                </c:pt>
                <c:pt idx="24">
                  <c:v>0.12475641816854401</c:v>
                </c:pt>
                <c:pt idx="25">
                  <c:v>0.14893303811550099</c:v>
                </c:pt>
                <c:pt idx="26">
                  <c:v>0.125493839383125</c:v>
                </c:pt>
                <c:pt idx="27">
                  <c:v>0.119067765772342</c:v>
                </c:pt>
                <c:pt idx="28">
                  <c:v>0.13459737598895999</c:v>
                </c:pt>
                <c:pt idx="29">
                  <c:v>0.116551786661148</c:v>
                </c:pt>
                <c:pt idx="30">
                  <c:v>0.17988933622837</c:v>
                </c:pt>
                <c:pt idx="31">
                  <c:v>0.113363228738307</c:v>
                </c:pt>
                <c:pt idx="32">
                  <c:v>0.13681152462959201</c:v>
                </c:pt>
                <c:pt idx="33">
                  <c:v>0.102510310709476</c:v>
                </c:pt>
                <c:pt idx="34">
                  <c:v>0.12496797740459401</c:v>
                </c:pt>
                <c:pt idx="35">
                  <c:v>9.0531982481479603E-2</c:v>
                </c:pt>
                <c:pt idx="36">
                  <c:v>0.16412867605686099</c:v>
                </c:pt>
                <c:pt idx="37">
                  <c:v>0.112606756389141</c:v>
                </c:pt>
                <c:pt idx="38">
                  <c:v>8.5395283997058799E-2</c:v>
                </c:pt>
                <c:pt idx="39">
                  <c:v>0.101319782435894</c:v>
                </c:pt>
                <c:pt idx="40">
                  <c:v>0.114990562200546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71-439A-98DC-8D36A62ED8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rgb &amp; sup + n2d + cont &amp; normal 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0.5</c:v>
                </c:pt>
                <c:pt idx="1">
                  <c:v>0.48514020400000002</c:v>
                </c:pt>
                <c:pt idx="2">
                  <c:v>0.30879336600000001</c:v>
                </c:pt>
                <c:pt idx="3">
                  <c:v>0.283008337</c:v>
                </c:pt>
                <c:pt idx="4">
                  <c:v>0.22908099000000001</c:v>
                </c:pt>
                <c:pt idx="5">
                  <c:v>0.249800205</c:v>
                </c:pt>
                <c:pt idx="6">
                  <c:v>0.23440016799999999</c:v>
                </c:pt>
                <c:pt idx="7">
                  <c:v>0.21629567399999999</c:v>
                </c:pt>
                <c:pt idx="8">
                  <c:v>0.17478042799999999</c:v>
                </c:pt>
                <c:pt idx="9">
                  <c:v>0.18617898199999999</c:v>
                </c:pt>
                <c:pt idx="10">
                  <c:v>0.15673311100000001</c:v>
                </c:pt>
                <c:pt idx="11">
                  <c:v>0.15441474299999999</c:v>
                </c:pt>
                <c:pt idx="12">
                  <c:v>0.200422972</c:v>
                </c:pt>
                <c:pt idx="13">
                  <c:v>0.169640824</c:v>
                </c:pt>
                <c:pt idx="14">
                  <c:v>0.13102778800000001</c:v>
                </c:pt>
                <c:pt idx="15">
                  <c:v>0.162688255</c:v>
                </c:pt>
                <c:pt idx="16">
                  <c:v>0.131345615</c:v>
                </c:pt>
                <c:pt idx="17">
                  <c:v>0.13913855</c:v>
                </c:pt>
                <c:pt idx="18">
                  <c:v>0.14639727799999999</c:v>
                </c:pt>
                <c:pt idx="19">
                  <c:v>0.14003016099999999</c:v>
                </c:pt>
                <c:pt idx="20">
                  <c:v>0.123258285</c:v>
                </c:pt>
                <c:pt idx="21">
                  <c:v>0.147724405</c:v>
                </c:pt>
                <c:pt idx="22">
                  <c:v>0.113131918</c:v>
                </c:pt>
                <c:pt idx="23">
                  <c:v>0.11827557499999999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71-439A-98DC-8D36A62ED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1831517"/>
        <c:axId val="405180283"/>
      </c:lineChart>
      <c:catAx>
        <c:axId val="78183151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5180283"/>
        <c:crosses val="autoZero"/>
        <c:auto val="1"/>
        <c:lblAlgn val="ctr"/>
        <c:lblOffset val="100"/>
        <c:noMultiLvlLbl val="0"/>
      </c:catAx>
      <c:valAx>
        <c:axId val="4051802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absl.error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8183151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200"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Baseline vs. RGB</a:t>
            </a:r>
            <a:r>
              <a:rPr lang="en-US" sz="1600" b="1" baseline="0" dirty="0">
                <a:solidFill>
                  <a:schemeClr val="tx1"/>
                </a:solidFill>
              </a:rPr>
              <a:t> &amp; </a:t>
            </a:r>
            <a:r>
              <a:rPr lang="en-US" sz="1600" b="1" i="0" u="none" strike="noStrike" baseline="0" dirty="0" err="1">
                <a:solidFill>
                  <a:schemeClr val="tx1"/>
                </a:solidFill>
                <a:effectLst/>
              </a:rPr>
              <a:t>Superpixel</a:t>
            </a:r>
            <a:r>
              <a:rPr lang="en-US" sz="1600" b="1" dirty="0">
                <a:solidFill>
                  <a:schemeClr val="tx1"/>
                </a:solidFill>
              </a:rPr>
              <a:t> as Input</a:t>
            </a:r>
          </a:p>
          <a:p>
            <a:pPr>
              <a:defRPr sz="1800" b="1">
                <a:solidFill>
                  <a:schemeClr val="tx1"/>
                </a:solidFill>
              </a:defRPr>
            </a:pPr>
            <a:r>
              <a:rPr lang="en-US" sz="1600" b="1" dirty="0">
                <a:solidFill>
                  <a:schemeClr val="tx1"/>
                </a:solidFill>
              </a:rPr>
              <a:t>evaluated on abs.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0.50421905517578103</c:v>
                </c:pt>
                <c:pt idx="1">
                  <c:v>0.27973505854606601</c:v>
                </c:pt>
                <c:pt idx="2">
                  <c:v>0.26693132519721902</c:v>
                </c:pt>
                <c:pt idx="3">
                  <c:v>0.21496424078941301</c:v>
                </c:pt>
                <c:pt idx="4">
                  <c:v>0.193553686141967</c:v>
                </c:pt>
                <c:pt idx="5">
                  <c:v>0.218414276838302</c:v>
                </c:pt>
                <c:pt idx="6">
                  <c:v>0.22673957049846599</c:v>
                </c:pt>
                <c:pt idx="7">
                  <c:v>0.20241037011146501</c:v>
                </c:pt>
                <c:pt idx="8">
                  <c:v>0.19002437591552701</c:v>
                </c:pt>
                <c:pt idx="9">
                  <c:v>0.156396463513374</c:v>
                </c:pt>
                <c:pt idx="10">
                  <c:v>0.15519618988037101</c:v>
                </c:pt>
                <c:pt idx="11">
                  <c:v>0.179761007428169</c:v>
                </c:pt>
                <c:pt idx="12">
                  <c:v>0.17790727317333199</c:v>
                </c:pt>
                <c:pt idx="13">
                  <c:v>0.106906652450561</c:v>
                </c:pt>
                <c:pt idx="14">
                  <c:v>0.12688834965229001</c:v>
                </c:pt>
                <c:pt idx="15">
                  <c:v>0.163748353719711</c:v>
                </c:pt>
                <c:pt idx="16">
                  <c:v>0.123531013727188</c:v>
                </c:pt>
                <c:pt idx="17">
                  <c:v>0.13374727964401201</c:v>
                </c:pt>
                <c:pt idx="18">
                  <c:v>0.120334401726722</c:v>
                </c:pt>
                <c:pt idx="19">
                  <c:v>0.117107719182968</c:v>
                </c:pt>
                <c:pt idx="20">
                  <c:v>0.149118512868881</c:v>
                </c:pt>
                <c:pt idx="21">
                  <c:v>9.6429333090782096E-2</c:v>
                </c:pt>
                <c:pt idx="22">
                  <c:v>0.122254811227321</c:v>
                </c:pt>
                <c:pt idx="23">
                  <c:v>0.124715767800807</c:v>
                </c:pt>
                <c:pt idx="24">
                  <c:v>0.12475641816854401</c:v>
                </c:pt>
                <c:pt idx="25">
                  <c:v>0.14893303811550099</c:v>
                </c:pt>
                <c:pt idx="26">
                  <c:v>0.125493839383125</c:v>
                </c:pt>
                <c:pt idx="27">
                  <c:v>0.119067765772342</c:v>
                </c:pt>
                <c:pt idx="28">
                  <c:v>0.13459737598895999</c:v>
                </c:pt>
                <c:pt idx="29">
                  <c:v>0.116551786661148</c:v>
                </c:pt>
                <c:pt idx="30">
                  <c:v>0.17988933622837</c:v>
                </c:pt>
                <c:pt idx="31">
                  <c:v>0.113363228738307</c:v>
                </c:pt>
                <c:pt idx="32">
                  <c:v>0.13681152462959201</c:v>
                </c:pt>
                <c:pt idx="33">
                  <c:v>0.102510310709476</c:v>
                </c:pt>
                <c:pt idx="34">
                  <c:v>0.12496797740459401</c:v>
                </c:pt>
                <c:pt idx="35">
                  <c:v>9.0531982481479603E-2</c:v>
                </c:pt>
                <c:pt idx="36">
                  <c:v>0.16412867605686099</c:v>
                </c:pt>
                <c:pt idx="37">
                  <c:v>0.112606756389141</c:v>
                </c:pt>
                <c:pt idx="38">
                  <c:v>8.5395283997058799E-2</c:v>
                </c:pt>
                <c:pt idx="39">
                  <c:v>0.101319782435894</c:v>
                </c:pt>
                <c:pt idx="40">
                  <c:v>0.114990562200546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4F-47C5-B45D-A1E64C9A98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rgb &amp; sup</c:v>
                </c:pt>
              </c:strCache>
            </c:strRef>
          </c:tx>
          <c:spPr>
            <a:ln w="28575" cap="rnd">
              <a:solidFill>
                <a:srgbClr val="F5A3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0.47223389148712103</c:v>
                </c:pt>
                <c:pt idx="1">
                  <c:v>0.46389198303222601</c:v>
                </c:pt>
                <c:pt idx="2">
                  <c:v>0.40340524911880399</c:v>
                </c:pt>
                <c:pt idx="3">
                  <c:v>0.22160154581069899</c:v>
                </c:pt>
                <c:pt idx="4">
                  <c:v>0.24435447156429199</c:v>
                </c:pt>
                <c:pt idx="5">
                  <c:v>0.22687627375125799</c:v>
                </c:pt>
                <c:pt idx="6">
                  <c:v>0.18750590085983199</c:v>
                </c:pt>
                <c:pt idx="7">
                  <c:v>0.231648445129394</c:v>
                </c:pt>
                <c:pt idx="8">
                  <c:v>0.34906259179115201</c:v>
                </c:pt>
                <c:pt idx="9">
                  <c:v>0.155327469110488</c:v>
                </c:pt>
                <c:pt idx="10">
                  <c:v>0.154251709580421</c:v>
                </c:pt>
                <c:pt idx="11">
                  <c:v>0.172545760869979</c:v>
                </c:pt>
                <c:pt idx="12">
                  <c:v>0.19915454089641499</c:v>
                </c:pt>
                <c:pt idx="13">
                  <c:v>0.150299206376075</c:v>
                </c:pt>
                <c:pt idx="14">
                  <c:v>0.12700884044170299</c:v>
                </c:pt>
                <c:pt idx="15">
                  <c:v>0.13419649004936199</c:v>
                </c:pt>
                <c:pt idx="16">
                  <c:v>0.10517203807830799</c:v>
                </c:pt>
                <c:pt idx="17">
                  <c:v>0.13699702918529499</c:v>
                </c:pt>
                <c:pt idx="18">
                  <c:v>0.130150571465492</c:v>
                </c:pt>
                <c:pt idx="19">
                  <c:v>0.122179642319679</c:v>
                </c:pt>
                <c:pt idx="20">
                  <c:v>0.15090848505496901</c:v>
                </c:pt>
                <c:pt idx="21">
                  <c:v>0.12077350169420201</c:v>
                </c:pt>
                <c:pt idx="22">
                  <c:v>0.17680895328521701</c:v>
                </c:pt>
                <c:pt idx="23">
                  <c:v>0.107833251357078</c:v>
                </c:pt>
                <c:pt idx="24">
                  <c:v>0.17650087177753401</c:v>
                </c:pt>
                <c:pt idx="25">
                  <c:v>0.13472874462604501</c:v>
                </c:pt>
                <c:pt idx="26">
                  <c:v>0.139597922563552</c:v>
                </c:pt>
                <c:pt idx="27">
                  <c:v>0.103065893054008</c:v>
                </c:pt>
                <c:pt idx="28">
                  <c:v>0.126335158944129</c:v>
                </c:pt>
                <c:pt idx="29">
                  <c:v>0.101555831730365</c:v>
                </c:pt>
                <c:pt idx="30">
                  <c:v>0.13952013850212</c:v>
                </c:pt>
                <c:pt idx="31">
                  <c:v>0.11551681905984799</c:v>
                </c:pt>
                <c:pt idx="32">
                  <c:v>0.18214568495750399</c:v>
                </c:pt>
                <c:pt idx="33">
                  <c:v>0.11812119185924499</c:v>
                </c:pt>
                <c:pt idx="34">
                  <c:v>0.13949294388294201</c:v>
                </c:pt>
                <c:pt idx="35">
                  <c:v>0.19462622702121701</c:v>
                </c:pt>
                <c:pt idx="36">
                  <c:v>0.10164837539196001</c:v>
                </c:pt>
                <c:pt idx="37">
                  <c:v>9.4312325119972201E-2</c:v>
                </c:pt>
                <c:pt idx="38">
                  <c:v>0.15558190643787301</c:v>
                </c:pt>
                <c:pt idx="39">
                  <c:v>9.7099363803863498E-2</c:v>
                </c:pt>
                <c:pt idx="40">
                  <c:v>0.119330026209354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4F-47C5-B45D-A1E64C9A9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1831517"/>
        <c:axId val="405180283"/>
      </c:lineChart>
      <c:catAx>
        <c:axId val="78183151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5180283"/>
        <c:crosses val="autoZero"/>
        <c:auto val="1"/>
        <c:lblAlgn val="ctr"/>
        <c:lblOffset val="100"/>
        <c:noMultiLvlLbl val="0"/>
      </c:catAx>
      <c:valAx>
        <c:axId val="4051802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absl.error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8183151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200"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52937094483948"/>
          <c:y val="0.17037438958220294"/>
          <c:w val="0.68802807279416001"/>
          <c:h val="0.870206489675515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19050"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>
                <a:outerShdw blurRad="508000" dist="254000" dir="5400000" algn="t" rotWithShape="0">
                  <a:prstClr val="black">
                    <a:alpha val="3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12D-4F31-B9F4-EEB0959919F8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2D-4F31-B9F4-EEB0959919F8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2D-4F31-B9F4-EEB0959919F8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12D-4F31-B9F4-EEB0959919F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93.043478260869563</c:v>
                </c:pt>
                <c:pt idx="1">
                  <c:v>6.9565217391304373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12D-4F31-B9F4-EEB095991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>
          <a:latin typeface="+mn-lt"/>
        </a:defRPr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Baseline vs. Normal 2 Depth Block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</a:rPr>
              <a:t>evaluated on abs. error</a:t>
            </a:r>
          </a:p>
        </c:rich>
      </c:tx>
      <c:layout>
        <c:manualLayout>
          <c:xMode val="edge"/>
          <c:yMode val="edge"/>
          <c:x val="0.23299721089894901"/>
          <c:y val="1.65357585779247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0.50421905517578103</c:v>
                </c:pt>
                <c:pt idx="1">
                  <c:v>0.27973505854606601</c:v>
                </c:pt>
                <c:pt idx="2">
                  <c:v>0.26693132519721902</c:v>
                </c:pt>
                <c:pt idx="3">
                  <c:v>0.21496424078941301</c:v>
                </c:pt>
                <c:pt idx="4">
                  <c:v>0.193553686141967</c:v>
                </c:pt>
                <c:pt idx="5">
                  <c:v>0.218414276838302</c:v>
                </c:pt>
                <c:pt idx="6">
                  <c:v>0.22673957049846599</c:v>
                </c:pt>
                <c:pt idx="7">
                  <c:v>0.20241037011146501</c:v>
                </c:pt>
                <c:pt idx="8">
                  <c:v>0.19002437591552701</c:v>
                </c:pt>
                <c:pt idx="9">
                  <c:v>0.156396463513374</c:v>
                </c:pt>
                <c:pt idx="10">
                  <c:v>0.15519618988037101</c:v>
                </c:pt>
                <c:pt idx="11">
                  <c:v>0.179761007428169</c:v>
                </c:pt>
                <c:pt idx="12">
                  <c:v>0.17790727317333199</c:v>
                </c:pt>
                <c:pt idx="13">
                  <c:v>0.106906652450561</c:v>
                </c:pt>
                <c:pt idx="14">
                  <c:v>0.12688834965229001</c:v>
                </c:pt>
                <c:pt idx="15">
                  <c:v>0.163748353719711</c:v>
                </c:pt>
                <c:pt idx="16">
                  <c:v>0.123531013727188</c:v>
                </c:pt>
                <c:pt idx="17">
                  <c:v>0.13374727964401201</c:v>
                </c:pt>
                <c:pt idx="18">
                  <c:v>0.120334401726722</c:v>
                </c:pt>
                <c:pt idx="19">
                  <c:v>0.117107719182968</c:v>
                </c:pt>
                <c:pt idx="20">
                  <c:v>0.149118512868881</c:v>
                </c:pt>
                <c:pt idx="21">
                  <c:v>9.6429333090782096E-2</c:v>
                </c:pt>
                <c:pt idx="22">
                  <c:v>0.122254811227321</c:v>
                </c:pt>
                <c:pt idx="23">
                  <c:v>0.124715767800807</c:v>
                </c:pt>
                <c:pt idx="24">
                  <c:v>0.12475641816854401</c:v>
                </c:pt>
                <c:pt idx="25">
                  <c:v>0.14893303811550099</c:v>
                </c:pt>
                <c:pt idx="26">
                  <c:v>0.125493839383125</c:v>
                </c:pt>
                <c:pt idx="27">
                  <c:v>0.119067765772342</c:v>
                </c:pt>
                <c:pt idx="28">
                  <c:v>0.13459737598895999</c:v>
                </c:pt>
                <c:pt idx="29">
                  <c:v>0.116551786661148</c:v>
                </c:pt>
                <c:pt idx="30">
                  <c:v>0.17988933622837</c:v>
                </c:pt>
                <c:pt idx="31">
                  <c:v>0.113363228738307</c:v>
                </c:pt>
                <c:pt idx="32">
                  <c:v>0.13681152462959201</c:v>
                </c:pt>
                <c:pt idx="33">
                  <c:v>0.102510310709476</c:v>
                </c:pt>
                <c:pt idx="34">
                  <c:v>0.12496797740459401</c:v>
                </c:pt>
                <c:pt idx="35">
                  <c:v>9.0531982481479603E-2</c:v>
                </c:pt>
                <c:pt idx="36">
                  <c:v>0.16412867605686099</c:v>
                </c:pt>
                <c:pt idx="37">
                  <c:v>0.112606756389141</c:v>
                </c:pt>
                <c:pt idx="38">
                  <c:v>8.5395283997058799E-2</c:v>
                </c:pt>
                <c:pt idx="39">
                  <c:v>0.101319782435894</c:v>
                </c:pt>
                <c:pt idx="40">
                  <c:v>0.114990562200546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58-44D6-8B7E-F53DD29C8330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n2d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  <c:extLst xmlns:c15="http://schemas.microsoft.com/office/drawing/2012/chart"/>
            </c:numRef>
          </c:cat>
          <c:val>
            <c:numRef>
              <c:f>Sheet1!$C$2:$C$43</c:f>
              <c:numCache>
                <c:formatCode>General</c:formatCode>
                <c:ptCount val="42"/>
                <c:pt idx="0">
                  <c:v>0.57689535599999997</c:v>
                </c:pt>
                <c:pt idx="1">
                  <c:v>0.48931765599999999</c:v>
                </c:pt>
                <c:pt idx="2">
                  <c:v>0.31860515499999997</c:v>
                </c:pt>
                <c:pt idx="3">
                  <c:v>0.32892399999999999</c:v>
                </c:pt>
                <c:pt idx="4">
                  <c:v>0.29442015300000002</c:v>
                </c:pt>
                <c:pt idx="5">
                  <c:v>0.207552239</c:v>
                </c:pt>
                <c:pt idx="6">
                  <c:v>0.18962287899999999</c:v>
                </c:pt>
                <c:pt idx="7">
                  <c:v>0.19836990500000001</c:v>
                </c:pt>
                <c:pt idx="8">
                  <c:v>0.20310270799999999</c:v>
                </c:pt>
                <c:pt idx="9">
                  <c:v>0.18318145</c:v>
                </c:pt>
                <c:pt idx="10">
                  <c:v>0.20487985</c:v>
                </c:pt>
                <c:pt idx="11">
                  <c:v>0.14267401399999999</c:v>
                </c:pt>
                <c:pt idx="12">
                  <c:v>0.158023357</c:v>
                </c:pt>
                <c:pt idx="13">
                  <c:v>0.15469944499999999</c:v>
                </c:pt>
                <c:pt idx="14">
                  <c:v>0.15268886100000001</c:v>
                </c:pt>
                <c:pt idx="15">
                  <c:v>0.178713709</c:v>
                </c:pt>
                <c:pt idx="16">
                  <c:v>0.12688972100000001</c:v>
                </c:pt>
                <c:pt idx="17">
                  <c:v>0.14411991800000001</c:v>
                </c:pt>
                <c:pt idx="18">
                  <c:v>0.123914205</c:v>
                </c:pt>
                <c:pt idx="19">
                  <c:v>0.16409362899999999</c:v>
                </c:pt>
                <c:pt idx="20">
                  <c:v>0.13432076600000001</c:v>
                </c:pt>
                <c:pt idx="21">
                  <c:v>0.12488730300000001</c:v>
                </c:pt>
                <c:pt idx="22">
                  <c:v>8.9449926999999999E-2</c:v>
                </c:pt>
                <c:pt idx="23">
                  <c:v>0.127776101</c:v>
                </c:pt>
                <c:pt idx="24">
                  <c:v>0.105835393</c:v>
                </c:pt>
                <c:pt idx="25">
                  <c:v>0.12067230800000001</c:v>
                </c:pt>
                <c:pt idx="26">
                  <c:v>0.12614898399999999</c:v>
                </c:pt>
                <c:pt idx="27">
                  <c:v>0.15038147599999999</c:v>
                </c:pt>
                <c:pt idx="28">
                  <c:v>0.17786341899999999</c:v>
                </c:pt>
                <c:pt idx="29">
                  <c:v>0.109328777</c:v>
                </c:pt>
                <c:pt idx="30">
                  <c:v>0.158354878</c:v>
                </c:pt>
                <c:pt idx="31">
                  <c:v>0.154054418</c:v>
                </c:pt>
                <c:pt idx="32">
                  <c:v>9.8725474999999993E-2</c:v>
                </c:pt>
                <c:pt idx="33">
                  <c:v>0.15455464999999999</c:v>
                </c:pt>
                <c:pt idx="34">
                  <c:v>0.12820978499999999</c:v>
                </c:pt>
                <c:pt idx="35">
                  <c:v>0.10354985999999999</c:v>
                </c:pt>
                <c:pt idx="36">
                  <c:v>0.118980505</c:v>
                </c:pt>
                <c:pt idx="37">
                  <c:v>8.6118585999999997E-2</c:v>
                </c:pt>
                <c:pt idx="38">
                  <c:v>0.14843371499999999</c:v>
                </c:pt>
                <c:pt idx="39">
                  <c:v>0.12012378899999999</c:v>
                </c:pt>
                <c:pt idx="40">
                  <c:v>0.112599939</c:v>
                </c:pt>
                <c:pt idx="41">
                  <c:v>0.11588428200000001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558-44D6-8B7E-F53DD29C83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1831517"/>
        <c:axId val="405180283"/>
        <c:extLst>
          <c:ext xmlns:c15="http://schemas.microsoft.com/office/drawing/2012/chart" uri="{02D57815-91ED-43cb-92C2-25804820EDAC}">
            <c15:filteredLineSeries>
              <c15:ser>
                <c:idx val="1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rgb &amp; sup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</c:v>
                      </c:pt>
                      <c:pt idx="1">
                        <c:v>250</c:v>
                      </c:pt>
                      <c:pt idx="2">
                        <c:v>500</c:v>
                      </c:pt>
                      <c:pt idx="3">
                        <c:v>750</c:v>
                      </c:pt>
                      <c:pt idx="4">
                        <c:v>1000</c:v>
                      </c:pt>
                      <c:pt idx="5">
                        <c:v>1250</c:v>
                      </c:pt>
                      <c:pt idx="6">
                        <c:v>1500</c:v>
                      </c:pt>
                      <c:pt idx="7">
                        <c:v>1750</c:v>
                      </c:pt>
                      <c:pt idx="8">
                        <c:v>2000</c:v>
                      </c:pt>
                      <c:pt idx="9">
                        <c:v>4000</c:v>
                      </c:pt>
                      <c:pt idx="10">
                        <c:v>6000</c:v>
                      </c:pt>
                      <c:pt idx="11">
                        <c:v>8000</c:v>
                      </c:pt>
                      <c:pt idx="12">
                        <c:v>10000</c:v>
                      </c:pt>
                      <c:pt idx="13">
                        <c:v>12000</c:v>
                      </c:pt>
                      <c:pt idx="14">
                        <c:v>14000</c:v>
                      </c:pt>
                      <c:pt idx="15">
                        <c:v>16000</c:v>
                      </c:pt>
                      <c:pt idx="16">
                        <c:v>18000</c:v>
                      </c:pt>
                      <c:pt idx="17">
                        <c:v>20000</c:v>
                      </c:pt>
                      <c:pt idx="18">
                        <c:v>22000</c:v>
                      </c:pt>
                      <c:pt idx="19">
                        <c:v>24000</c:v>
                      </c:pt>
                      <c:pt idx="20">
                        <c:v>26000</c:v>
                      </c:pt>
                      <c:pt idx="21">
                        <c:v>28000</c:v>
                      </c:pt>
                      <c:pt idx="22">
                        <c:v>30000</c:v>
                      </c:pt>
                      <c:pt idx="23">
                        <c:v>32000</c:v>
                      </c:pt>
                      <c:pt idx="24">
                        <c:v>34000</c:v>
                      </c:pt>
                      <c:pt idx="25">
                        <c:v>36000</c:v>
                      </c:pt>
                      <c:pt idx="26">
                        <c:v>38000</c:v>
                      </c:pt>
                      <c:pt idx="27">
                        <c:v>40000</c:v>
                      </c:pt>
                      <c:pt idx="28">
                        <c:v>42000</c:v>
                      </c:pt>
                      <c:pt idx="29">
                        <c:v>44000</c:v>
                      </c:pt>
                      <c:pt idx="30">
                        <c:v>46000</c:v>
                      </c:pt>
                      <c:pt idx="31">
                        <c:v>48000</c:v>
                      </c:pt>
                      <c:pt idx="32">
                        <c:v>50000</c:v>
                      </c:pt>
                      <c:pt idx="33">
                        <c:v>52000</c:v>
                      </c:pt>
                      <c:pt idx="34">
                        <c:v>54000</c:v>
                      </c:pt>
                      <c:pt idx="35">
                        <c:v>56000</c:v>
                      </c:pt>
                      <c:pt idx="36">
                        <c:v>58000</c:v>
                      </c:pt>
                      <c:pt idx="37">
                        <c:v>60000</c:v>
                      </c:pt>
                      <c:pt idx="38">
                        <c:v>62000</c:v>
                      </c:pt>
                      <c:pt idx="39">
                        <c:v>64000</c:v>
                      </c:pt>
                      <c:pt idx="40">
                        <c:v>66000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0.47223389100000002</c:v>
                      </c:pt>
                      <c:pt idx="1">
                        <c:v>0.46389198300000001</c:v>
                      </c:pt>
                      <c:pt idx="2">
                        <c:v>0.40340524900000002</c:v>
                      </c:pt>
                      <c:pt idx="3">
                        <c:v>0.22160154600000001</c:v>
                      </c:pt>
                      <c:pt idx="4">
                        <c:v>0.24435447199999999</c:v>
                      </c:pt>
                      <c:pt idx="5">
                        <c:v>0.22687627399999999</c:v>
                      </c:pt>
                      <c:pt idx="6">
                        <c:v>0.187505901</c:v>
                      </c:pt>
                      <c:pt idx="7">
                        <c:v>0.23164844500000001</c:v>
                      </c:pt>
                      <c:pt idx="8">
                        <c:v>0.349062592</c:v>
                      </c:pt>
                      <c:pt idx="9">
                        <c:v>0.155327469</c:v>
                      </c:pt>
                      <c:pt idx="10">
                        <c:v>0.15425170999999999</c:v>
                      </c:pt>
                      <c:pt idx="11">
                        <c:v>0.17254576099999999</c:v>
                      </c:pt>
                      <c:pt idx="12">
                        <c:v>0.19915454099999999</c:v>
                      </c:pt>
                      <c:pt idx="13">
                        <c:v>0.15029920599999999</c:v>
                      </c:pt>
                      <c:pt idx="14">
                        <c:v>0.12700884000000001</c:v>
                      </c:pt>
                      <c:pt idx="15">
                        <c:v>0.13419649</c:v>
                      </c:pt>
                      <c:pt idx="16">
                        <c:v>0.105172038</c:v>
                      </c:pt>
                      <c:pt idx="17">
                        <c:v>0.13699702899999999</c:v>
                      </c:pt>
                      <c:pt idx="18">
                        <c:v>0.13015057099999999</c:v>
                      </c:pt>
                      <c:pt idx="19">
                        <c:v>0.122179642</c:v>
                      </c:pt>
                      <c:pt idx="20">
                        <c:v>0.15090848500000001</c:v>
                      </c:pt>
                      <c:pt idx="21">
                        <c:v>0.120773502</c:v>
                      </c:pt>
                      <c:pt idx="22">
                        <c:v>0.17680895299999999</c:v>
                      </c:pt>
                      <c:pt idx="23">
                        <c:v>0.107833251</c:v>
                      </c:pt>
                      <c:pt idx="24">
                        <c:v>0.176500872</c:v>
                      </c:pt>
                      <c:pt idx="25">
                        <c:v>0.13472874500000001</c:v>
                      </c:pt>
                      <c:pt idx="26">
                        <c:v>0.13959792300000001</c:v>
                      </c:pt>
                      <c:pt idx="27">
                        <c:v>0.10306589300000001</c:v>
                      </c:pt>
                      <c:pt idx="28">
                        <c:v>0.126335159</c:v>
                      </c:pt>
                      <c:pt idx="29">
                        <c:v>0.101555832</c:v>
                      </c:pt>
                      <c:pt idx="30">
                        <c:v>0.13952013899999999</c:v>
                      </c:pt>
                      <c:pt idx="31">
                        <c:v>0.11551681900000001</c:v>
                      </c:pt>
                      <c:pt idx="32">
                        <c:v>0.182145685</c:v>
                      </c:pt>
                      <c:pt idx="33">
                        <c:v>0.118121192</c:v>
                      </c:pt>
                      <c:pt idx="34">
                        <c:v>0.13949294400000001</c:v>
                      </c:pt>
                      <c:pt idx="35">
                        <c:v>0.19462622700000001</c:v>
                      </c:pt>
                      <c:pt idx="36">
                        <c:v>0.101648375</c:v>
                      </c:pt>
                      <c:pt idx="37">
                        <c:v>9.4312325000000002E-2</c:v>
                      </c:pt>
                      <c:pt idx="38">
                        <c:v>0.15558190599999999</c:v>
                      </c:pt>
                      <c:pt idx="39">
                        <c:v>9.7099363999999994E-2</c:v>
                      </c:pt>
                      <c:pt idx="40">
                        <c:v>0.11933002600000001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D558-44D6-8B7E-F53DD29C8330}"/>
                  </c:ext>
                </c:extLst>
              </c15:ser>
            </c15:filteredLineSeries>
          </c:ext>
        </c:extLst>
      </c:lineChart>
      <c:catAx>
        <c:axId val="78183151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5180283"/>
        <c:crosses val="autoZero"/>
        <c:auto val="1"/>
        <c:lblAlgn val="ctr"/>
        <c:lblOffset val="100"/>
        <c:noMultiLvlLbl val="0"/>
      </c:catAx>
      <c:valAx>
        <c:axId val="4051802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3">
                  <a:shade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absl.error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81831517"/>
        <c:crosses val="autoZero"/>
        <c:crossBetween val="between"/>
      </c:valAx>
      <c:spPr>
        <a:noFill/>
        <a:ln cmpd="tri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200"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"/>
          <c:y val="8.2175664772186893E-2"/>
          <c:w val="0.68802807279416001"/>
          <c:h val="0.870206489675515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19050"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>
                <a:outerShdw blurRad="508000" dist="254000" dir="5400000" algn="t" rotWithShape="0">
                  <a:prstClr val="black">
                    <a:alpha val="3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F3E-425A-9E4E-85E2E546145D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F3E-425A-9E4E-85E2E546145D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F3E-425A-9E4E-85E2E546145D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F3E-425A-9E4E-85E2E546145D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76.52173913043481</c:v>
                </c:pt>
                <c:pt idx="1">
                  <c:v>23.47826086956519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3E-425A-9E4E-85E2E54614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>
          <a:latin typeface="+mn-lt"/>
        </a:defRPr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>
                <a:solidFill>
                  <a:schemeClr val="tx1"/>
                </a:solidFill>
              </a:rPr>
              <a:t>Baseline vs. Superpixel &amp; RGB + Normal 2 Depth Block</a:t>
            </a:r>
          </a:p>
          <a:p>
            <a:pPr>
              <a:defRPr/>
            </a:pPr>
            <a:r>
              <a:rPr lang="de-DE" sz="1600" b="1" dirty="0" err="1">
                <a:solidFill>
                  <a:schemeClr val="tx1"/>
                </a:solidFill>
              </a:rPr>
              <a:t>evaluated</a:t>
            </a:r>
            <a:r>
              <a:rPr lang="de-DE" sz="1600" b="1" dirty="0">
                <a:solidFill>
                  <a:schemeClr val="tx1"/>
                </a:solidFill>
              </a:rPr>
              <a:t> on abs. </a:t>
            </a:r>
            <a:r>
              <a:rPr lang="de-DE" sz="1600" b="1" dirty="0" err="1">
                <a:solidFill>
                  <a:schemeClr val="tx1"/>
                </a:solidFill>
              </a:rPr>
              <a:t>error</a:t>
            </a:r>
            <a:endParaRPr lang="de-DE" sz="16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4074232997210898"/>
          <c:y val="2.48036378668871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0.50421905517578103</c:v>
                </c:pt>
                <c:pt idx="1">
                  <c:v>0.27973505854606601</c:v>
                </c:pt>
                <c:pt idx="2">
                  <c:v>0.26693132519721902</c:v>
                </c:pt>
                <c:pt idx="3">
                  <c:v>0.21496424078941301</c:v>
                </c:pt>
                <c:pt idx="4">
                  <c:v>0.193553686141967</c:v>
                </c:pt>
                <c:pt idx="5">
                  <c:v>0.218414276838302</c:v>
                </c:pt>
                <c:pt idx="6">
                  <c:v>0.22673957049846599</c:v>
                </c:pt>
                <c:pt idx="7">
                  <c:v>0.20241037011146501</c:v>
                </c:pt>
                <c:pt idx="8">
                  <c:v>0.19002437591552701</c:v>
                </c:pt>
                <c:pt idx="9">
                  <c:v>0.156396463513374</c:v>
                </c:pt>
                <c:pt idx="10">
                  <c:v>0.15519618988037101</c:v>
                </c:pt>
                <c:pt idx="11">
                  <c:v>0.179761007428169</c:v>
                </c:pt>
                <c:pt idx="12">
                  <c:v>0.17790727317333199</c:v>
                </c:pt>
                <c:pt idx="13">
                  <c:v>0.106906652450561</c:v>
                </c:pt>
                <c:pt idx="14">
                  <c:v>0.12688834965229001</c:v>
                </c:pt>
                <c:pt idx="15">
                  <c:v>0.163748353719711</c:v>
                </c:pt>
                <c:pt idx="16">
                  <c:v>0.123531013727188</c:v>
                </c:pt>
                <c:pt idx="17">
                  <c:v>0.13374727964401201</c:v>
                </c:pt>
                <c:pt idx="18">
                  <c:v>0.120334401726722</c:v>
                </c:pt>
                <c:pt idx="19">
                  <c:v>0.117107719182968</c:v>
                </c:pt>
                <c:pt idx="20">
                  <c:v>0.149118512868881</c:v>
                </c:pt>
                <c:pt idx="21">
                  <c:v>9.6429333090782096E-2</c:v>
                </c:pt>
                <c:pt idx="22">
                  <c:v>0.122254811227321</c:v>
                </c:pt>
                <c:pt idx="23">
                  <c:v>0.124715767800807</c:v>
                </c:pt>
                <c:pt idx="24">
                  <c:v>0.12475641816854401</c:v>
                </c:pt>
                <c:pt idx="25">
                  <c:v>0.14893303811550099</c:v>
                </c:pt>
                <c:pt idx="26">
                  <c:v>0.125493839383125</c:v>
                </c:pt>
                <c:pt idx="27">
                  <c:v>0.119067765772342</c:v>
                </c:pt>
                <c:pt idx="28">
                  <c:v>0.13459737598895999</c:v>
                </c:pt>
                <c:pt idx="29">
                  <c:v>0.116551786661148</c:v>
                </c:pt>
                <c:pt idx="30">
                  <c:v>0.17988933622837</c:v>
                </c:pt>
                <c:pt idx="31">
                  <c:v>0.113363228738307</c:v>
                </c:pt>
                <c:pt idx="32">
                  <c:v>0.13681152462959201</c:v>
                </c:pt>
                <c:pt idx="33">
                  <c:v>0.102510310709476</c:v>
                </c:pt>
                <c:pt idx="34">
                  <c:v>0.12496797740459401</c:v>
                </c:pt>
                <c:pt idx="35">
                  <c:v>9.0531982481479603E-2</c:v>
                </c:pt>
                <c:pt idx="36">
                  <c:v>0.16412867605686099</c:v>
                </c:pt>
                <c:pt idx="37">
                  <c:v>0.112606756389141</c:v>
                </c:pt>
                <c:pt idx="38">
                  <c:v>8.5395283997058799E-2</c:v>
                </c:pt>
                <c:pt idx="39">
                  <c:v>0.101319782435894</c:v>
                </c:pt>
                <c:pt idx="40">
                  <c:v>0.114990562200546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FC-454C-A822-2D355C8C73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rgb &amp; sup. + N2D</c:v>
                </c:pt>
              </c:strCache>
            </c:strRef>
          </c:tx>
          <c:spPr>
            <a:ln w="28575" cap="rnd">
              <a:solidFill>
                <a:srgbClr val="9C1C26"/>
              </a:solidFill>
              <a:round/>
            </a:ln>
            <a:effectLst/>
          </c:spPr>
          <c:marker>
            <c:symbol val="none"/>
          </c:marker>
          <c:val>
            <c:numRef>
              <c:f>Sheet1!$D$2:$D$42</c:f>
              <c:numCache>
                <c:formatCode>General</c:formatCode>
                <c:ptCount val="41"/>
                <c:pt idx="0">
                  <c:v>0.46130993999999997</c:v>
                </c:pt>
                <c:pt idx="1">
                  <c:v>0.336830199</c:v>
                </c:pt>
                <c:pt idx="2">
                  <c:v>0.27849391099999998</c:v>
                </c:pt>
                <c:pt idx="3">
                  <c:v>0.34432449900000001</c:v>
                </c:pt>
                <c:pt idx="4">
                  <c:v>0.286384374</c:v>
                </c:pt>
                <c:pt idx="5">
                  <c:v>0.26559448200000002</c:v>
                </c:pt>
                <c:pt idx="6">
                  <c:v>0.28511145700000001</c:v>
                </c:pt>
                <c:pt idx="7">
                  <c:v>0.218185142</c:v>
                </c:pt>
                <c:pt idx="8">
                  <c:v>0.209914088</c:v>
                </c:pt>
                <c:pt idx="9">
                  <c:v>0.21191964999999999</c:v>
                </c:pt>
                <c:pt idx="10">
                  <c:v>0.16920496500000001</c:v>
                </c:pt>
                <c:pt idx="11">
                  <c:v>0.179976523</c:v>
                </c:pt>
                <c:pt idx="12">
                  <c:v>0.14106063499999999</c:v>
                </c:pt>
                <c:pt idx="13">
                  <c:v>0.19865016599999999</c:v>
                </c:pt>
                <c:pt idx="14">
                  <c:v>0.17005926399999999</c:v>
                </c:pt>
                <c:pt idx="15">
                  <c:v>0.19856929800000001</c:v>
                </c:pt>
                <c:pt idx="16">
                  <c:v>0.15827640900000001</c:v>
                </c:pt>
                <c:pt idx="17">
                  <c:v>0.16071498400000001</c:v>
                </c:pt>
                <c:pt idx="18">
                  <c:v>0.15018869900000001</c:v>
                </c:pt>
                <c:pt idx="19">
                  <c:v>0.12530565299999999</c:v>
                </c:pt>
                <c:pt idx="20">
                  <c:v>0.14508043200000001</c:v>
                </c:pt>
                <c:pt idx="21">
                  <c:v>0.159240618</c:v>
                </c:pt>
                <c:pt idx="22">
                  <c:v>0.195767358</c:v>
                </c:pt>
                <c:pt idx="23">
                  <c:v>0.137347043</c:v>
                </c:pt>
                <c:pt idx="24">
                  <c:v>0.12259572000000001</c:v>
                </c:pt>
                <c:pt idx="25">
                  <c:v>0.15721078199999999</c:v>
                </c:pt>
                <c:pt idx="26">
                  <c:v>0.136419713</c:v>
                </c:pt>
                <c:pt idx="27">
                  <c:v>0.14192579699999999</c:v>
                </c:pt>
                <c:pt idx="28">
                  <c:v>0.14041937900000001</c:v>
                </c:pt>
                <c:pt idx="29">
                  <c:v>0.11466396600000001</c:v>
                </c:pt>
                <c:pt idx="30">
                  <c:v>0.111045539</c:v>
                </c:pt>
                <c:pt idx="31">
                  <c:v>0.12309064</c:v>
                </c:pt>
                <c:pt idx="32">
                  <c:v>9.9771231000000002E-2</c:v>
                </c:pt>
                <c:pt idx="33">
                  <c:v>0.122934721</c:v>
                </c:pt>
                <c:pt idx="34">
                  <c:v>0.13305434599999999</c:v>
                </c:pt>
                <c:pt idx="35">
                  <c:v>0.113849863</c:v>
                </c:pt>
                <c:pt idx="36">
                  <c:v>0.10494168099999999</c:v>
                </c:pt>
                <c:pt idx="37">
                  <c:v>0.171374097</c:v>
                </c:pt>
                <c:pt idx="38">
                  <c:v>0.124734648</c:v>
                </c:pt>
                <c:pt idx="39">
                  <c:v>0.14783594</c:v>
                </c:pt>
                <c:pt idx="40">
                  <c:v>9.8216346999999996E-2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8A-47BB-B63B-8A7F44AEB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1831517"/>
        <c:axId val="405180283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run-4ch-after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</c:v>
                      </c:pt>
                      <c:pt idx="1">
                        <c:v>250</c:v>
                      </c:pt>
                      <c:pt idx="2">
                        <c:v>500</c:v>
                      </c:pt>
                      <c:pt idx="3">
                        <c:v>750</c:v>
                      </c:pt>
                      <c:pt idx="4">
                        <c:v>1000</c:v>
                      </c:pt>
                      <c:pt idx="5">
                        <c:v>1250</c:v>
                      </c:pt>
                      <c:pt idx="6">
                        <c:v>1500</c:v>
                      </c:pt>
                      <c:pt idx="7">
                        <c:v>1750</c:v>
                      </c:pt>
                      <c:pt idx="8">
                        <c:v>2000</c:v>
                      </c:pt>
                      <c:pt idx="9">
                        <c:v>4000</c:v>
                      </c:pt>
                      <c:pt idx="10">
                        <c:v>6000</c:v>
                      </c:pt>
                      <c:pt idx="11">
                        <c:v>8000</c:v>
                      </c:pt>
                      <c:pt idx="12">
                        <c:v>10000</c:v>
                      </c:pt>
                      <c:pt idx="13">
                        <c:v>12000</c:v>
                      </c:pt>
                      <c:pt idx="14">
                        <c:v>14000</c:v>
                      </c:pt>
                      <c:pt idx="15">
                        <c:v>16000</c:v>
                      </c:pt>
                      <c:pt idx="16">
                        <c:v>18000</c:v>
                      </c:pt>
                      <c:pt idx="17">
                        <c:v>20000</c:v>
                      </c:pt>
                      <c:pt idx="18">
                        <c:v>22000</c:v>
                      </c:pt>
                      <c:pt idx="19">
                        <c:v>24000</c:v>
                      </c:pt>
                      <c:pt idx="20">
                        <c:v>26000</c:v>
                      </c:pt>
                      <c:pt idx="21">
                        <c:v>28000</c:v>
                      </c:pt>
                      <c:pt idx="22">
                        <c:v>30000</c:v>
                      </c:pt>
                      <c:pt idx="23">
                        <c:v>32000</c:v>
                      </c:pt>
                      <c:pt idx="24">
                        <c:v>34000</c:v>
                      </c:pt>
                      <c:pt idx="25">
                        <c:v>36000</c:v>
                      </c:pt>
                      <c:pt idx="26">
                        <c:v>38000</c:v>
                      </c:pt>
                      <c:pt idx="27">
                        <c:v>40000</c:v>
                      </c:pt>
                      <c:pt idx="28">
                        <c:v>42000</c:v>
                      </c:pt>
                      <c:pt idx="29">
                        <c:v>44000</c:v>
                      </c:pt>
                      <c:pt idx="30">
                        <c:v>46000</c:v>
                      </c:pt>
                      <c:pt idx="31">
                        <c:v>48000</c:v>
                      </c:pt>
                      <c:pt idx="32">
                        <c:v>50000</c:v>
                      </c:pt>
                      <c:pt idx="33">
                        <c:v>52000</c:v>
                      </c:pt>
                      <c:pt idx="34">
                        <c:v>54000</c:v>
                      </c:pt>
                      <c:pt idx="35">
                        <c:v>56000</c:v>
                      </c:pt>
                      <c:pt idx="36">
                        <c:v>58000</c:v>
                      </c:pt>
                      <c:pt idx="37">
                        <c:v>60000</c:v>
                      </c:pt>
                      <c:pt idx="38">
                        <c:v>62000</c:v>
                      </c:pt>
                      <c:pt idx="39">
                        <c:v>64000</c:v>
                      </c:pt>
                      <c:pt idx="40">
                        <c:v>66000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0.47223389148712103</c:v>
                      </c:pt>
                      <c:pt idx="1">
                        <c:v>0.46389198303222601</c:v>
                      </c:pt>
                      <c:pt idx="2">
                        <c:v>0.40340524911880399</c:v>
                      </c:pt>
                      <c:pt idx="3">
                        <c:v>0.22160154581069899</c:v>
                      </c:pt>
                      <c:pt idx="4">
                        <c:v>0.24435447156429199</c:v>
                      </c:pt>
                      <c:pt idx="5">
                        <c:v>0.22687627375125799</c:v>
                      </c:pt>
                      <c:pt idx="6">
                        <c:v>0.18750590085983199</c:v>
                      </c:pt>
                      <c:pt idx="7">
                        <c:v>0.231648445129394</c:v>
                      </c:pt>
                      <c:pt idx="8">
                        <c:v>0.34906259179115201</c:v>
                      </c:pt>
                      <c:pt idx="9">
                        <c:v>0.155327469110488</c:v>
                      </c:pt>
                      <c:pt idx="10">
                        <c:v>0.154251709580421</c:v>
                      </c:pt>
                      <c:pt idx="11">
                        <c:v>0.172545760869979</c:v>
                      </c:pt>
                      <c:pt idx="12">
                        <c:v>0.19915454089641499</c:v>
                      </c:pt>
                      <c:pt idx="13">
                        <c:v>0.150299206376075</c:v>
                      </c:pt>
                      <c:pt idx="14">
                        <c:v>0.12700884044170299</c:v>
                      </c:pt>
                      <c:pt idx="15">
                        <c:v>0.13419649004936199</c:v>
                      </c:pt>
                      <c:pt idx="16">
                        <c:v>0.10517203807830799</c:v>
                      </c:pt>
                      <c:pt idx="17">
                        <c:v>0.13699702918529499</c:v>
                      </c:pt>
                      <c:pt idx="18">
                        <c:v>0.130150571465492</c:v>
                      </c:pt>
                      <c:pt idx="19">
                        <c:v>0.122179642319679</c:v>
                      </c:pt>
                      <c:pt idx="20">
                        <c:v>0.15090848505496901</c:v>
                      </c:pt>
                      <c:pt idx="21">
                        <c:v>0.12077350169420201</c:v>
                      </c:pt>
                      <c:pt idx="22">
                        <c:v>0.17680895328521701</c:v>
                      </c:pt>
                      <c:pt idx="23">
                        <c:v>0.107833251357078</c:v>
                      </c:pt>
                      <c:pt idx="24">
                        <c:v>0.17650087177753401</c:v>
                      </c:pt>
                      <c:pt idx="25">
                        <c:v>0.13472874462604501</c:v>
                      </c:pt>
                      <c:pt idx="26">
                        <c:v>0.139597922563552</c:v>
                      </c:pt>
                      <c:pt idx="27">
                        <c:v>0.103065893054008</c:v>
                      </c:pt>
                      <c:pt idx="28">
                        <c:v>0.126335158944129</c:v>
                      </c:pt>
                      <c:pt idx="29">
                        <c:v>0.101555831730365</c:v>
                      </c:pt>
                      <c:pt idx="30">
                        <c:v>0.13952013850212</c:v>
                      </c:pt>
                      <c:pt idx="31">
                        <c:v>0.11551681905984799</c:v>
                      </c:pt>
                      <c:pt idx="32">
                        <c:v>0.18214568495750399</c:v>
                      </c:pt>
                      <c:pt idx="33">
                        <c:v>0.11812119185924499</c:v>
                      </c:pt>
                      <c:pt idx="34">
                        <c:v>0.13949294388294201</c:v>
                      </c:pt>
                      <c:pt idx="35">
                        <c:v>0.19462622702121701</c:v>
                      </c:pt>
                      <c:pt idx="36">
                        <c:v>0.10164837539196001</c:v>
                      </c:pt>
                      <c:pt idx="37">
                        <c:v>9.4312325119972201E-2</c:v>
                      </c:pt>
                      <c:pt idx="38">
                        <c:v>0.15558190643787301</c:v>
                      </c:pt>
                      <c:pt idx="39">
                        <c:v>9.7099363803863498E-2</c:v>
                      </c:pt>
                      <c:pt idx="40">
                        <c:v>0.119330026209354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6CFC-454C-A822-2D355C8C7378}"/>
                  </c:ext>
                </c:extLst>
              </c15:ser>
            </c15:filteredLineSeries>
          </c:ext>
        </c:extLst>
      </c:lineChart>
      <c:catAx>
        <c:axId val="78183151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5180283"/>
        <c:crosses val="autoZero"/>
        <c:auto val="1"/>
        <c:lblAlgn val="ctr"/>
        <c:lblOffset val="100"/>
        <c:noMultiLvlLbl val="0"/>
      </c:catAx>
      <c:valAx>
        <c:axId val="4051802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absl.error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8183151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200"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"/>
          <c:y val="8.2175664772186893E-2"/>
          <c:w val="0.68802807279416001"/>
          <c:h val="0.870206489675515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19050"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>
                <a:outerShdw blurRad="508000" dist="254000" dir="5400000" algn="t" rotWithShape="0">
                  <a:prstClr val="black">
                    <a:alpha val="3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5B-4585-A5CF-235344C6F31A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B-4585-A5CF-235344C6F31A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85B-4585-A5CF-235344C6F31A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85B-4585-A5CF-235344C6F31A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-185.21739130434781</c:v>
                </c:pt>
                <c:pt idx="1">
                  <c:v>285.21739130434781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5B-4585-A5CF-235344C6F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>
          <a:latin typeface="+mn-lt"/>
        </a:defRPr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>
                <a:solidFill>
                  <a:schemeClr val="tx1"/>
                </a:solidFill>
              </a:rPr>
              <a:t>Baseline vs. Binary Superpixel Loss</a:t>
            </a:r>
          </a:p>
          <a:p>
            <a:pPr>
              <a:defRPr/>
            </a:pPr>
            <a:r>
              <a:rPr lang="de-DE" sz="1600" b="1" dirty="0" err="1">
                <a:solidFill>
                  <a:schemeClr val="tx1"/>
                </a:solidFill>
              </a:rPr>
              <a:t>evaluated</a:t>
            </a:r>
            <a:r>
              <a:rPr lang="de-DE" sz="1600" b="1" dirty="0">
                <a:solidFill>
                  <a:schemeClr val="tx1"/>
                </a:solidFill>
              </a:rPr>
              <a:t> on abs. </a:t>
            </a:r>
            <a:r>
              <a:rPr lang="de-DE" sz="1600" b="1" dirty="0" err="1">
                <a:solidFill>
                  <a:schemeClr val="tx1"/>
                </a:solidFill>
              </a:rPr>
              <a:t>error</a:t>
            </a:r>
            <a:endParaRPr lang="de-DE" sz="16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3299721089894901"/>
          <c:y val="1.65357585779247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4000</c:v>
                </c:pt>
                <c:pt idx="10">
                  <c:v>6000</c:v>
                </c:pt>
                <c:pt idx="11">
                  <c:v>8000</c:v>
                </c:pt>
                <c:pt idx="12">
                  <c:v>10000</c:v>
                </c:pt>
                <c:pt idx="13">
                  <c:v>12000</c:v>
                </c:pt>
                <c:pt idx="14">
                  <c:v>14000</c:v>
                </c:pt>
                <c:pt idx="15">
                  <c:v>16000</c:v>
                </c:pt>
                <c:pt idx="16">
                  <c:v>18000</c:v>
                </c:pt>
                <c:pt idx="17">
                  <c:v>20000</c:v>
                </c:pt>
                <c:pt idx="18">
                  <c:v>22000</c:v>
                </c:pt>
                <c:pt idx="19">
                  <c:v>24000</c:v>
                </c:pt>
                <c:pt idx="20">
                  <c:v>26000</c:v>
                </c:pt>
                <c:pt idx="21">
                  <c:v>28000</c:v>
                </c:pt>
                <c:pt idx="22">
                  <c:v>30000</c:v>
                </c:pt>
                <c:pt idx="23">
                  <c:v>32000</c:v>
                </c:pt>
                <c:pt idx="24">
                  <c:v>34000</c:v>
                </c:pt>
                <c:pt idx="25">
                  <c:v>36000</c:v>
                </c:pt>
                <c:pt idx="26">
                  <c:v>38000</c:v>
                </c:pt>
                <c:pt idx="27">
                  <c:v>40000</c:v>
                </c:pt>
                <c:pt idx="28">
                  <c:v>42000</c:v>
                </c:pt>
                <c:pt idx="29">
                  <c:v>44000</c:v>
                </c:pt>
                <c:pt idx="30">
                  <c:v>46000</c:v>
                </c:pt>
                <c:pt idx="31">
                  <c:v>48000</c:v>
                </c:pt>
                <c:pt idx="32">
                  <c:v>50000</c:v>
                </c:pt>
                <c:pt idx="33">
                  <c:v>52000</c:v>
                </c:pt>
                <c:pt idx="34">
                  <c:v>54000</c:v>
                </c:pt>
                <c:pt idx="35">
                  <c:v>56000</c:v>
                </c:pt>
                <c:pt idx="36">
                  <c:v>58000</c:v>
                </c:pt>
                <c:pt idx="37">
                  <c:v>60000</c:v>
                </c:pt>
                <c:pt idx="38">
                  <c:v>62000</c:v>
                </c:pt>
                <c:pt idx="39">
                  <c:v>64000</c:v>
                </c:pt>
                <c:pt idx="40">
                  <c:v>66000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0.50421905517578103</c:v>
                </c:pt>
                <c:pt idx="1">
                  <c:v>0.27973505854606601</c:v>
                </c:pt>
                <c:pt idx="2">
                  <c:v>0.26693132519721902</c:v>
                </c:pt>
                <c:pt idx="3">
                  <c:v>0.21496424078941301</c:v>
                </c:pt>
                <c:pt idx="4">
                  <c:v>0.193553686141967</c:v>
                </c:pt>
                <c:pt idx="5">
                  <c:v>0.218414276838302</c:v>
                </c:pt>
                <c:pt idx="6">
                  <c:v>0.22673957049846599</c:v>
                </c:pt>
                <c:pt idx="7">
                  <c:v>0.20241037011146501</c:v>
                </c:pt>
                <c:pt idx="8">
                  <c:v>0.19002437591552701</c:v>
                </c:pt>
                <c:pt idx="9">
                  <c:v>0.156396463513374</c:v>
                </c:pt>
                <c:pt idx="10">
                  <c:v>0.15519618988037101</c:v>
                </c:pt>
                <c:pt idx="11">
                  <c:v>0.179761007428169</c:v>
                </c:pt>
                <c:pt idx="12">
                  <c:v>0.17790727317333199</c:v>
                </c:pt>
                <c:pt idx="13">
                  <c:v>0.106906652450561</c:v>
                </c:pt>
                <c:pt idx="14">
                  <c:v>0.12688834965229001</c:v>
                </c:pt>
                <c:pt idx="15">
                  <c:v>0.163748353719711</c:v>
                </c:pt>
                <c:pt idx="16">
                  <c:v>0.123531013727188</c:v>
                </c:pt>
                <c:pt idx="17">
                  <c:v>0.13374727964401201</c:v>
                </c:pt>
                <c:pt idx="18">
                  <c:v>0.120334401726722</c:v>
                </c:pt>
                <c:pt idx="19">
                  <c:v>0.117107719182968</c:v>
                </c:pt>
                <c:pt idx="20">
                  <c:v>0.149118512868881</c:v>
                </c:pt>
                <c:pt idx="21">
                  <c:v>9.6429333090782096E-2</c:v>
                </c:pt>
                <c:pt idx="22">
                  <c:v>0.122254811227321</c:v>
                </c:pt>
                <c:pt idx="23">
                  <c:v>0.124715767800807</c:v>
                </c:pt>
                <c:pt idx="24">
                  <c:v>0.12475641816854401</c:v>
                </c:pt>
                <c:pt idx="25">
                  <c:v>0.14893303811550099</c:v>
                </c:pt>
                <c:pt idx="26">
                  <c:v>0.125493839383125</c:v>
                </c:pt>
                <c:pt idx="27">
                  <c:v>0.119067765772342</c:v>
                </c:pt>
                <c:pt idx="28">
                  <c:v>0.13459737598895999</c:v>
                </c:pt>
                <c:pt idx="29">
                  <c:v>0.116551786661148</c:v>
                </c:pt>
                <c:pt idx="30">
                  <c:v>0.17988933622837</c:v>
                </c:pt>
                <c:pt idx="31">
                  <c:v>0.113363228738307</c:v>
                </c:pt>
                <c:pt idx="32">
                  <c:v>0.13681152462959201</c:v>
                </c:pt>
                <c:pt idx="33">
                  <c:v>0.102510310709476</c:v>
                </c:pt>
                <c:pt idx="34">
                  <c:v>0.12496797740459401</c:v>
                </c:pt>
                <c:pt idx="35">
                  <c:v>9.0531982481479603E-2</c:v>
                </c:pt>
                <c:pt idx="36">
                  <c:v>0.16412867605686099</c:v>
                </c:pt>
                <c:pt idx="37">
                  <c:v>0.112606756389141</c:v>
                </c:pt>
                <c:pt idx="38">
                  <c:v>8.5395283997058799E-2</c:v>
                </c:pt>
                <c:pt idx="39">
                  <c:v>0.101319782435894</c:v>
                </c:pt>
                <c:pt idx="40">
                  <c:v>0.114990562200546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82-4ADD-B1F0-DD270CDD78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rgb &amp; sup + binary loss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Sheet1!$D$2:$D$42</c:f>
              <c:numCache>
                <c:formatCode>General</c:formatCode>
                <c:ptCount val="41"/>
                <c:pt idx="0">
                  <c:v>0.5</c:v>
                </c:pt>
                <c:pt idx="1">
                  <c:v>0.484019488</c:v>
                </c:pt>
                <c:pt idx="2">
                  <c:v>0.50797617399999995</c:v>
                </c:pt>
                <c:pt idx="3">
                  <c:v>0.46623739600000003</c:v>
                </c:pt>
                <c:pt idx="4">
                  <c:v>0.496011704</c:v>
                </c:pt>
                <c:pt idx="5">
                  <c:v>0.48237627700000002</c:v>
                </c:pt>
                <c:pt idx="6">
                  <c:v>0.51641196</c:v>
                </c:pt>
                <c:pt idx="7">
                  <c:v>0.41244640900000001</c:v>
                </c:pt>
                <c:pt idx="8">
                  <c:v>0.52230125699999996</c:v>
                </c:pt>
                <c:pt idx="9">
                  <c:v>0.48863536099999999</c:v>
                </c:pt>
                <c:pt idx="10">
                  <c:v>0.50563347300000006</c:v>
                </c:pt>
                <c:pt idx="11">
                  <c:v>0.47155994200000001</c:v>
                </c:pt>
                <c:pt idx="12">
                  <c:v>0.48665824499999999</c:v>
                </c:pt>
                <c:pt idx="13">
                  <c:v>0.47833293700000001</c:v>
                </c:pt>
                <c:pt idx="14">
                  <c:v>0.44948554000000002</c:v>
                </c:pt>
                <c:pt idx="15">
                  <c:v>0.53507918099999996</c:v>
                </c:pt>
                <c:pt idx="16">
                  <c:v>0.49374526699999999</c:v>
                </c:pt>
                <c:pt idx="17">
                  <c:v>0.45028427199999999</c:v>
                </c:pt>
                <c:pt idx="18">
                  <c:v>0.441565812</c:v>
                </c:pt>
                <c:pt idx="19">
                  <c:v>0.46092051299999998</c:v>
                </c:pt>
                <c:pt idx="20">
                  <c:v>0.52408242199999999</c:v>
                </c:pt>
                <c:pt idx="21">
                  <c:v>0.46402579500000002</c:v>
                </c:pt>
                <c:pt idx="22">
                  <c:v>0.41471618399999999</c:v>
                </c:pt>
                <c:pt idx="23">
                  <c:v>0.49901133800000003</c:v>
                </c:pt>
                <c:pt idx="24">
                  <c:v>0.462845385</c:v>
                </c:pt>
                <c:pt idx="25">
                  <c:v>0.44828537099999999</c:v>
                </c:pt>
                <c:pt idx="26">
                  <c:v>0.46163371199999997</c:v>
                </c:pt>
                <c:pt idx="27">
                  <c:v>0.47309315200000002</c:v>
                </c:pt>
                <c:pt idx="28">
                  <c:v>0.44587197899999997</c:v>
                </c:pt>
                <c:pt idx="29">
                  <c:v>0.42157650000000002</c:v>
                </c:pt>
                <c:pt idx="30">
                  <c:v>0.46981951599999999</c:v>
                </c:pt>
                <c:pt idx="31">
                  <c:v>0.51663255699999999</c:v>
                </c:pt>
                <c:pt idx="32">
                  <c:v>0.46347135299999997</c:v>
                </c:pt>
                <c:pt idx="33">
                  <c:v>0.47525775399999998</c:v>
                </c:pt>
                <c:pt idx="34">
                  <c:v>0.47707611300000002</c:v>
                </c:pt>
                <c:pt idx="35">
                  <c:v>0.44722187499999999</c:v>
                </c:pt>
                <c:pt idx="36">
                  <c:v>0.43175339699999998</c:v>
                </c:pt>
                <c:pt idx="37">
                  <c:v>0.496403486</c:v>
                </c:pt>
                <c:pt idx="38">
                  <c:v>0.45316740900000002</c:v>
                </c:pt>
                <c:pt idx="39">
                  <c:v>0.47290295399999999</c:v>
                </c:pt>
                <c:pt idx="40">
                  <c:v>0.45597502600000001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3D-4170-B528-64BB145DE6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1831517"/>
        <c:axId val="405180283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run-4ch-after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</c:v>
                      </c:pt>
                      <c:pt idx="1">
                        <c:v>250</c:v>
                      </c:pt>
                      <c:pt idx="2">
                        <c:v>500</c:v>
                      </c:pt>
                      <c:pt idx="3">
                        <c:v>750</c:v>
                      </c:pt>
                      <c:pt idx="4">
                        <c:v>1000</c:v>
                      </c:pt>
                      <c:pt idx="5">
                        <c:v>1250</c:v>
                      </c:pt>
                      <c:pt idx="6">
                        <c:v>1500</c:v>
                      </c:pt>
                      <c:pt idx="7">
                        <c:v>1750</c:v>
                      </c:pt>
                      <c:pt idx="8">
                        <c:v>2000</c:v>
                      </c:pt>
                      <c:pt idx="9">
                        <c:v>4000</c:v>
                      </c:pt>
                      <c:pt idx="10">
                        <c:v>6000</c:v>
                      </c:pt>
                      <c:pt idx="11">
                        <c:v>8000</c:v>
                      </c:pt>
                      <c:pt idx="12">
                        <c:v>10000</c:v>
                      </c:pt>
                      <c:pt idx="13">
                        <c:v>12000</c:v>
                      </c:pt>
                      <c:pt idx="14">
                        <c:v>14000</c:v>
                      </c:pt>
                      <c:pt idx="15">
                        <c:v>16000</c:v>
                      </c:pt>
                      <c:pt idx="16">
                        <c:v>18000</c:v>
                      </c:pt>
                      <c:pt idx="17">
                        <c:v>20000</c:v>
                      </c:pt>
                      <c:pt idx="18">
                        <c:v>22000</c:v>
                      </c:pt>
                      <c:pt idx="19">
                        <c:v>24000</c:v>
                      </c:pt>
                      <c:pt idx="20">
                        <c:v>26000</c:v>
                      </c:pt>
                      <c:pt idx="21">
                        <c:v>28000</c:v>
                      </c:pt>
                      <c:pt idx="22">
                        <c:v>30000</c:v>
                      </c:pt>
                      <c:pt idx="23">
                        <c:v>32000</c:v>
                      </c:pt>
                      <c:pt idx="24">
                        <c:v>34000</c:v>
                      </c:pt>
                      <c:pt idx="25">
                        <c:v>36000</c:v>
                      </c:pt>
                      <c:pt idx="26">
                        <c:v>38000</c:v>
                      </c:pt>
                      <c:pt idx="27">
                        <c:v>40000</c:v>
                      </c:pt>
                      <c:pt idx="28">
                        <c:v>42000</c:v>
                      </c:pt>
                      <c:pt idx="29">
                        <c:v>44000</c:v>
                      </c:pt>
                      <c:pt idx="30">
                        <c:v>46000</c:v>
                      </c:pt>
                      <c:pt idx="31">
                        <c:v>48000</c:v>
                      </c:pt>
                      <c:pt idx="32">
                        <c:v>50000</c:v>
                      </c:pt>
                      <c:pt idx="33">
                        <c:v>52000</c:v>
                      </c:pt>
                      <c:pt idx="34">
                        <c:v>54000</c:v>
                      </c:pt>
                      <c:pt idx="35">
                        <c:v>56000</c:v>
                      </c:pt>
                      <c:pt idx="36">
                        <c:v>58000</c:v>
                      </c:pt>
                      <c:pt idx="37">
                        <c:v>60000</c:v>
                      </c:pt>
                      <c:pt idx="38">
                        <c:v>62000</c:v>
                      </c:pt>
                      <c:pt idx="39">
                        <c:v>64000</c:v>
                      </c:pt>
                      <c:pt idx="40">
                        <c:v>66000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0.47223389148712103</c:v>
                      </c:pt>
                      <c:pt idx="1">
                        <c:v>0.46389198303222601</c:v>
                      </c:pt>
                      <c:pt idx="2">
                        <c:v>0.40340524911880399</c:v>
                      </c:pt>
                      <c:pt idx="3">
                        <c:v>0.22160154581069899</c:v>
                      </c:pt>
                      <c:pt idx="4">
                        <c:v>0.24435447156429199</c:v>
                      </c:pt>
                      <c:pt idx="5">
                        <c:v>0.22687627375125799</c:v>
                      </c:pt>
                      <c:pt idx="6">
                        <c:v>0.18750590085983199</c:v>
                      </c:pt>
                      <c:pt idx="7">
                        <c:v>0.231648445129394</c:v>
                      </c:pt>
                      <c:pt idx="8">
                        <c:v>0.34906259179115201</c:v>
                      </c:pt>
                      <c:pt idx="9">
                        <c:v>0.155327469110488</c:v>
                      </c:pt>
                      <c:pt idx="10">
                        <c:v>0.154251709580421</c:v>
                      </c:pt>
                      <c:pt idx="11">
                        <c:v>0.172545760869979</c:v>
                      </c:pt>
                      <c:pt idx="12">
                        <c:v>0.19915454089641499</c:v>
                      </c:pt>
                      <c:pt idx="13">
                        <c:v>0.150299206376075</c:v>
                      </c:pt>
                      <c:pt idx="14">
                        <c:v>0.12700884044170299</c:v>
                      </c:pt>
                      <c:pt idx="15">
                        <c:v>0.13419649004936199</c:v>
                      </c:pt>
                      <c:pt idx="16">
                        <c:v>0.10517203807830799</c:v>
                      </c:pt>
                      <c:pt idx="17">
                        <c:v>0.13699702918529499</c:v>
                      </c:pt>
                      <c:pt idx="18">
                        <c:v>0.130150571465492</c:v>
                      </c:pt>
                      <c:pt idx="19">
                        <c:v>0.122179642319679</c:v>
                      </c:pt>
                      <c:pt idx="20">
                        <c:v>0.15090848505496901</c:v>
                      </c:pt>
                      <c:pt idx="21">
                        <c:v>0.12077350169420201</c:v>
                      </c:pt>
                      <c:pt idx="22">
                        <c:v>0.17680895328521701</c:v>
                      </c:pt>
                      <c:pt idx="23">
                        <c:v>0.107833251357078</c:v>
                      </c:pt>
                      <c:pt idx="24">
                        <c:v>0.17650087177753401</c:v>
                      </c:pt>
                      <c:pt idx="25">
                        <c:v>0.13472874462604501</c:v>
                      </c:pt>
                      <c:pt idx="26">
                        <c:v>0.139597922563552</c:v>
                      </c:pt>
                      <c:pt idx="27">
                        <c:v>0.103065893054008</c:v>
                      </c:pt>
                      <c:pt idx="28">
                        <c:v>0.126335158944129</c:v>
                      </c:pt>
                      <c:pt idx="29">
                        <c:v>0.101555831730365</c:v>
                      </c:pt>
                      <c:pt idx="30">
                        <c:v>0.13952013850212</c:v>
                      </c:pt>
                      <c:pt idx="31">
                        <c:v>0.11551681905984799</c:v>
                      </c:pt>
                      <c:pt idx="32">
                        <c:v>0.18214568495750399</c:v>
                      </c:pt>
                      <c:pt idx="33">
                        <c:v>0.11812119185924499</c:v>
                      </c:pt>
                      <c:pt idx="34">
                        <c:v>0.13949294388294201</c:v>
                      </c:pt>
                      <c:pt idx="35">
                        <c:v>0.19462622702121701</c:v>
                      </c:pt>
                      <c:pt idx="36">
                        <c:v>0.10164837539196001</c:v>
                      </c:pt>
                      <c:pt idx="37">
                        <c:v>9.4312325119972201E-2</c:v>
                      </c:pt>
                      <c:pt idx="38">
                        <c:v>0.15558190643787301</c:v>
                      </c:pt>
                      <c:pt idx="39">
                        <c:v>9.7099363803863498E-2</c:v>
                      </c:pt>
                      <c:pt idx="40">
                        <c:v>0.119330026209354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9C82-4ADD-B1F0-DD270CDD78D3}"/>
                  </c:ext>
                </c:extLst>
              </c15:ser>
            </c15:filteredLineSeries>
          </c:ext>
        </c:extLst>
      </c:lineChart>
      <c:catAx>
        <c:axId val="78183151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5180283"/>
        <c:crosses val="autoZero"/>
        <c:auto val="1"/>
        <c:lblAlgn val="ctr"/>
        <c:lblOffset val="100"/>
        <c:noMultiLvlLbl val="0"/>
      </c:catAx>
      <c:valAx>
        <c:axId val="4051802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absl.error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8183151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200"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"/>
          <c:y val="8.2175664772186893E-2"/>
          <c:w val="0.68802807279416001"/>
          <c:h val="0.870206489675515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19050"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>
                <a:outerShdw blurRad="508000" dist="254000" dir="5400000" algn="t" rotWithShape="0">
                  <a:prstClr val="black">
                    <a:alpha val="3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D05-48BF-9883-B478DABBB1F4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05-48BF-9883-B478DABBB1F4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D05-48BF-9883-B478DABBB1F4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D05-48BF-9883-B478DABBB1F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05-48BF-9883-B478DABBB1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>
          <a:latin typeface="+mn-lt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11. Februar 2020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11. Februar 2020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11.02.2020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11.02.2020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8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8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8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8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00051" y="1685925"/>
            <a:ext cx="2312670" cy="4427855"/>
            <a:chOff x="1814072" y="3582018"/>
            <a:chExt cx="2357804" cy="2640527"/>
          </a:xfrm>
        </p:grpSpPr>
        <p:sp>
          <p:nvSpPr>
            <p:cNvPr id="28" name="Rectangle 27"/>
            <p:cNvSpPr/>
            <p:nvPr/>
          </p:nvSpPr>
          <p:spPr>
            <a:xfrm>
              <a:off x="1814072" y="3674794"/>
              <a:ext cx="2357804" cy="2547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10795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de-DE" altLang="en-US" sz="1400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1814072" y="3582018"/>
              <a:ext cx="2355593" cy="524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aphicFrame>
        <p:nvGraphicFramePr>
          <p:cNvPr id="7" name="Chart 4"/>
          <p:cNvGraphicFramePr/>
          <p:nvPr>
            <p:extLst>
              <p:ext uri="{D42A27DB-BD31-4B8C-83A1-F6EECF244321}">
                <p14:modId xmlns:p14="http://schemas.microsoft.com/office/powerpoint/2010/main" val="3603547303"/>
              </p:ext>
            </p:extLst>
          </p:nvPr>
        </p:nvGraphicFramePr>
        <p:xfrm>
          <a:off x="247649" y="3751944"/>
          <a:ext cx="2462757" cy="234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altLang="en-US" err="1">
                <a:sym typeface="+mn-ea"/>
              </a:rPr>
              <a:t>Improvements</a:t>
            </a:r>
            <a:br>
              <a:rPr lang="en-US" err="1">
                <a:sym typeface="+mn-ea"/>
              </a:rPr>
            </a:br>
            <a:r>
              <a:rPr lang="en-US" sz="2000" err="1">
                <a:sym typeface="+mn-ea"/>
              </a:rPr>
              <a:t>I</a:t>
            </a:r>
            <a:r>
              <a:rPr lang="de-DE" altLang="en-US" sz="2000" err="1">
                <a:sym typeface="+mn-ea"/>
              </a:rPr>
              <a:t>teration</a:t>
            </a:r>
            <a:r>
              <a:rPr lang="de-DE" altLang="en-US" sz="2000">
                <a:sym typeface="+mn-ea"/>
              </a:rPr>
              <a:t> I: 4 Channel Input (Superpixel &amp; RGB)</a:t>
            </a:r>
            <a:endParaRPr lang="de-DE" altLang="en-US" sz="200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5306448"/>
              </p:ext>
            </p:extLst>
          </p:nvPr>
        </p:nvGraphicFramePr>
        <p:xfrm>
          <a:off x="2976879" y="1685925"/>
          <a:ext cx="5919470" cy="460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66725" y="1948945"/>
            <a:ext cx="2167256" cy="133612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sz="2000" b="1" dirty="0"/>
              <a:t>Abs. rel. Error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/>
              <a:t>Baseline: 0.115 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 err="1"/>
              <a:t>Current</a:t>
            </a:r>
            <a:r>
              <a:rPr lang="de-DE" sz="1600" dirty="0"/>
              <a:t>: 0.141 </a:t>
            </a:r>
          </a:p>
        </p:txBody>
      </p:sp>
      <p:sp>
        <p:nvSpPr>
          <p:cNvPr id="10" name="Текст 7"/>
          <p:cNvSpPr txBox="1"/>
          <p:nvPr/>
        </p:nvSpPr>
        <p:spPr>
          <a:xfrm>
            <a:off x="830640" y="4765184"/>
            <a:ext cx="1296774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3765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 b="1">
                <a:latin typeface="Open Sans" charset="0"/>
                <a:ea typeface="Open Sans" charset="0"/>
                <a:cs typeface="Open Sans" charset="0"/>
              </a:rPr>
              <a:t>+ 22</a:t>
            </a:r>
            <a:r>
              <a:rPr lang="en-US" sz="2800" b="1">
                <a:latin typeface="Open Sans" charset="0"/>
                <a:ea typeface="Open Sans" charset="0"/>
                <a:cs typeface="Open Sans" charset="0"/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90525" y="1685925"/>
            <a:ext cx="2322195" cy="4427855"/>
            <a:chOff x="1814072" y="3582018"/>
            <a:chExt cx="2357804" cy="2640527"/>
          </a:xfrm>
        </p:grpSpPr>
        <p:sp>
          <p:nvSpPr>
            <p:cNvPr id="28" name="Rectangle 27"/>
            <p:cNvSpPr/>
            <p:nvPr/>
          </p:nvSpPr>
          <p:spPr>
            <a:xfrm>
              <a:off x="1814072" y="3674794"/>
              <a:ext cx="2357804" cy="2547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10795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de-DE" altLang="en-US" sz="1400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1814072" y="3582018"/>
              <a:ext cx="2355593" cy="524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aphicFrame>
        <p:nvGraphicFramePr>
          <p:cNvPr id="14" name="Chart 4">
            <a:extLst>
              <a:ext uri="{FF2B5EF4-FFF2-40B4-BE49-F238E27FC236}">
                <a16:creationId xmlns:a16="http://schemas.microsoft.com/office/drawing/2014/main" id="{DFF7C238-B88B-438C-B4A6-BFBDA9BAA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7325205"/>
              </p:ext>
            </p:extLst>
          </p:nvPr>
        </p:nvGraphicFramePr>
        <p:xfrm>
          <a:off x="235739" y="3736417"/>
          <a:ext cx="2462757" cy="234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altLang="en-US" err="1">
                <a:sym typeface="+mn-ea"/>
              </a:rPr>
              <a:t>Improvements</a:t>
            </a:r>
            <a:br>
              <a:rPr lang="en-US" err="1">
                <a:sym typeface="+mn-ea"/>
              </a:rPr>
            </a:br>
            <a:r>
              <a:rPr lang="en-US" sz="2000" err="1">
                <a:sym typeface="+mn-ea"/>
              </a:rPr>
              <a:t>I</a:t>
            </a:r>
            <a:r>
              <a:rPr lang="de-DE" altLang="en-US" sz="2000" err="1">
                <a:sym typeface="+mn-ea"/>
              </a:rPr>
              <a:t>teration II: Normal 2 Depth Block</a:t>
            </a:r>
            <a:endParaRPr lang="de-DE" altLang="en-US" sz="2000" err="1"/>
          </a:p>
        </p:txBody>
      </p:sp>
      <p:sp>
        <p:nvSpPr>
          <p:cNvPr id="10" name="Текст 7"/>
          <p:cNvSpPr txBox="1"/>
          <p:nvPr/>
        </p:nvSpPr>
        <p:spPr>
          <a:xfrm>
            <a:off x="899593" y="4745300"/>
            <a:ext cx="1263504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3765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 b="1" dirty="0">
                <a:latin typeface="Open Sans" charset="0"/>
                <a:ea typeface="Open Sans" charset="0"/>
                <a:cs typeface="Open Sans" charset="0"/>
              </a:rPr>
              <a:t>+6.9</a:t>
            </a:r>
            <a:r>
              <a:rPr lang="en-US" sz="2800" b="1" dirty="0">
                <a:latin typeface="Open Sans" charset="0"/>
                <a:ea typeface="Open Sans" charset="0"/>
                <a:cs typeface="Open Sans" charset="0"/>
              </a:rPr>
              <a:t>%</a:t>
            </a:r>
          </a:p>
        </p:txBody>
      </p:sp>
      <p:graphicFrame>
        <p:nvGraphicFramePr>
          <p:cNvPr id="12" name="Chart 2">
            <a:extLst>
              <a:ext uri="{FF2B5EF4-FFF2-40B4-BE49-F238E27FC236}">
                <a16:creationId xmlns:a16="http://schemas.microsoft.com/office/drawing/2014/main" id="{C0935869-EE56-4B6D-AE2E-911E2CD10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013692"/>
              </p:ext>
            </p:extLst>
          </p:nvPr>
        </p:nvGraphicFramePr>
        <p:xfrm>
          <a:off x="2976880" y="1685925"/>
          <a:ext cx="5919470" cy="460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8">
            <a:extLst>
              <a:ext uri="{FF2B5EF4-FFF2-40B4-BE49-F238E27FC236}">
                <a16:creationId xmlns:a16="http://schemas.microsoft.com/office/drawing/2014/main" id="{7B7BFCD2-D7DE-4A61-949A-6159D32E0CF8}"/>
              </a:ext>
            </a:extLst>
          </p:cNvPr>
          <p:cNvSpPr txBox="1"/>
          <p:nvPr/>
        </p:nvSpPr>
        <p:spPr>
          <a:xfrm>
            <a:off x="466725" y="1948945"/>
            <a:ext cx="2167256" cy="133612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sz="2000" b="1" dirty="0"/>
              <a:t>Abs. rel. Error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/>
              <a:t>Baseline: 0.115 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 err="1"/>
              <a:t>Current</a:t>
            </a:r>
            <a:r>
              <a:rPr lang="de-DE" sz="1600" dirty="0"/>
              <a:t>: 0.123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90525" y="1685925"/>
            <a:ext cx="2322195" cy="4427855"/>
            <a:chOff x="1814072" y="3582018"/>
            <a:chExt cx="2357804" cy="2640527"/>
          </a:xfrm>
        </p:grpSpPr>
        <p:sp>
          <p:nvSpPr>
            <p:cNvPr id="28" name="Rectangle 27"/>
            <p:cNvSpPr/>
            <p:nvPr/>
          </p:nvSpPr>
          <p:spPr>
            <a:xfrm>
              <a:off x="1814072" y="3674794"/>
              <a:ext cx="2357804" cy="2547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10795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de-DE" altLang="en-US" sz="1400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1814072" y="3582018"/>
              <a:ext cx="2355593" cy="524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aphicFrame>
        <p:nvGraphicFramePr>
          <p:cNvPr id="7" name="Chart 4"/>
          <p:cNvGraphicFramePr/>
          <p:nvPr>
            <p:extLst>
              <p:ext uri="{D42A27DB-BD31-4B8C-83A1-F6EECF244321}">
                <p14:modId xmlns:p14="http://schemas.microsoft.com/office/powerpoint/2010/main" val="1845565182"/>
              </p:ext>
            </p:extLst>
          </p:nvPr>
        </p:nvGraphicFramePr>
        <p:xfrm>
          <a:off x="196850" y="3798570"/>
          <a:ext cx="2371090" cy="236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altLang="en-US" err="1">
                <a:sym typeface="+mn-ea"/>
              </a:rPr>
              <a:t>Improvements</a:t>
            </a:r>
            <a:br>
              <a:rPr lang="en-US" err="1">
                <a:sym typeface="+mn-ea"/>
              </a:rPr>
            </a:br>
            <a:r>
              <a:rPr lang="en-US" sz="2000" err="1">
                <a:sym typeface="+mn-ea"/>
              </a:rPr>
              <a:t>I</a:t>
            </a:r>
            <a:r>
              <a:rPr lang="de-DE" altLang="en-US" sz="2000" err="1">
                <a:sym typeface="+mn-ea"/>
              </a:rPr>
              <a:t>teration II: 4 Ch + N2D Block</a:t>
            </a:r>
            <a:endParaRPr lang="de-DE" altLang="en-US" sz="2000" err="1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543597266"/>
              </p:ext>
            </p:extLst>
          </p:nvPr>
        </p:nvGraphicFramePr>
        <p:xfrm>
          <a:off x="3023235" y="1505585"/>
          <a:ext cx="5919470" cy="460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Текст 7"/>
          <p:cNvSpPr txBox="1"/>
          <p:nvPr/>
        </p:nvSpPr>
        <p:spPr>
          <a:xfrm>
            <a:off x="959450" y="4681978"/>
            <a:ext cx="1164908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3765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sz="2800" b="1" dirty="0">
                <a:latin typeface="Open Sans" charset="0"/>
                <a:ea typeface="Open Sans" charset="0"/>
                <a:cs typeface="Open Sans" charset="0"/>
              </a:rPr>
              <a:t>+23</a:t>
            </a:r>
            <a:r>
              <a:rPr lang="en-US" sz="2800" b="1" dirty="0">
                <a:latin typeface="Open Sans" charset="0"/>
                <a:ea typeface="Open Sans" charset="0"/>
                <a:cs typeface="Open Sans" charset="0"/>
              </a:rPr>
              <a:t>%</a:t>
            </a: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0AB0C785-08E7-47CF-A34C-0BD9559BAAAF}"/>
              </a:ext>
            </a:extLst>
          </p:cNvPr>
          <p:cNvSpPr txBox="1"/>
          <p:nvPr/>
        </p:nvSpPr>
        <p:spPr>
          <a:xfrm>
            <a:off x="466725" y="1948945"/>
            <a:ext cx="2167256" cy="133612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sz="2000" b="1" dirty="0"/>
              <a:t>Abs. rel. Error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/>
              <a:t>Baseline: 0.115 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 err="1"/>
              <a:t>Current</a:t>
            </a:r>
            <a:r>
              <a:rPr lang="de-DE" sz="1600" dirty="0"/>
              <a:t> 0.142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90525" y="1685925"/>
            <a:ext cx="2322195" cy="4427855"/>
            <a:chOff x="1814072" y="3582018"/>
            <a:chExt cx="2357804" cy="2640527"/>
          </a:xfrm>
        </p:grpSpPr>
        <p:sp>
          <p:nvSpPr>
            <p:cNvPr id="28" name="Rectangle 27"/>
            <p:cNvSpPr/>
            <p:nvPr/>
          </p:nvSpPr>
          <p:spPr>
            <a:xfrm>
              <a:off x="1814072" y="3674794"/>
              <a:ext cx="2357804" cy="2547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10795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de-DE" altLang="en-US" sz="14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1814072" y="3582018"/>
              <a:ext cx="2355593" cy="524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aphicFrame>
        <p:nvGraphicFramePr>
          <p:cNvPr id="7" name="Chart 4"/>
          <p:cNvGraphicFramePr/>
          <p:nvPr>
            <p:extLst>
              <p:ext uri="{D42A27DB-BD31-4B8C-83A1-F6EECF244321}">
                <p14:modId xmlns:p14="http://schemas.microsoft.com/office/powerpoint/2010/main" val="515682667"/>
              </p:ext>
            </p:extLst>
          </p:nvPr>
        </p:nvGraphicFramePr>
        <p:xfrm>
          <a:off x="247650" y="3773170"/>
          <a:ext cx="2320290" cy="234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altLang="en-US" dirty="0" err="1">
                <a:sym typeface="+mn-ea"/>
              </a:rPr>
              <a:t>Improvements</a:t>
            </a:r>
            <a:br>
              <a:rPr lang="en-US" dirty="0" err="1">
                <a:sym typeface="+mn-ea"/>
              </a:rPr>
            </a:br>
            <a:r>
              <a:rPr lang="de-DE" altLang="en-US" sz="2000" dirty="0">
                <a:sym typeface="+mn-ea"/>
              </a:rPr>
              <a:t>Iteration III: Binary Superpixel Loss</a:t>
            </a:r>
            <a:endParaRPr lang="de-DE" altLang="en-US" sz="2000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11820099"/>
              </p:ext>
            </p:extLst>
          </p:nvPr>
        </p:nvGraphicFramePr>
        <p:xfrm>
          <a:off x="3023235" y="1505585"/>
          <a:ext cx="5919470" cy="460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Текст 7"/>
          <p:cNvSpPr txBox="1"/>
          <p:nvPr/>
        </p:nvSpPr>
        <p:spPr>
          <a:xfrm>
            <a:off x="827584" y="4681978"/>
            <a:ext cx="1368152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3765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 b="1" dirty="0">
                <a:latin typeface="Open Sans" charset="0"/>
                <a:ea typeface="Open Sans" charset="0"/>
                <a:cs typeface="Open Sans" charset="0"/>
              </a:rPr>
              <a:t>+398</a:t>
            </a:r>
            <a:r>
              <a:rPr lang="en-US" sz="2800" b="1" dirty="0">
                <a:latin typeface="Open Sans" charset="0"/>
                <a:ea typeface="Open Sans" charset="0"/>
                <a:cs typeface="Open Sans" charset="0"/>
              </a:rPr>
              <a:t>%</a:t>
            </a: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52EA8300-6081-49A0-BE83-0AAD8BEAC86B}"/>
              </a:ext>
            </a:extLst>
          </p:cNvPr>
          <p:cNvSpPr txBox="1"/>
          <p:nvPr/>
        </p:nvSpPr>
        <p:spPr>
          <a:xfrm>
            <a:off x="466725" y="1948945"/>
            <a:ext cx="2167256" cy="133612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sz="2000" b="1" dirty="0"/>
              <a:t>Abs. rel. Error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/>
              <a:t>Baseline: 0.115 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 err="1"/>
              <a:t>Current</a:t>
            </a:r>
            <a:r>
              <a:rPr lang="de-DE" sz="1600" dirty="0"/>
              <a:t>: 0.443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90525" y="1685925"/>
            <a:ext cx="2322195" cy="4427855"/>
            <a:chOff x="1814072" y="3582018"/>
            <a:chExt cx="2357804" cy="2640527"/>
          </a:xfrm>
        </p:grpSpPr>
        <p:sp>
          <p:nvSpPr>
            <p:cNvPr id="28" name="Rectangle 27"/>
            <p:cNvSpPr/>
            <p:nvPr/>
          </p:nvSpPr>
          <p:spPr>
            <a:xfrm>
              <a:off x="1814072" y="3674794"/>
              <a:ext cx="2357804" cy="2547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10795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de-DE" altLang="en-US" sz="14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1814072" y="3582018"/>
              <a:ext cx="2355593" cy="524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aphicFrame>
        <p:nvGraphicFramePr>
          <p:cNvPr id="7" name="Chart 4"/>
          <p:cNvGraphicFramePr/>
          <p:nvPr>
            <p:extLst>
              <p:ext uri="{D42A27DB-BD31-4B8C-83A1-F6EECF244321}">
                <p14:modId xmlns:p14="http://schemas.microsoft.com/office/powerpoint/2010/main" val="3199463723"/>
              </p:ext>
            </p:extLst>
          </p:nvPr>
        </p:nvGraphicFramePr>
        <p:xfrm>
          <a:off x="247650" y="3773170"/>
          <a:ext cx="2320290" cy="234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altLang="en-US" dirty="0" err="1">
                <a:sym typeface="+mn-ea"/>
              </a:rPr>
              <a:t>Improvements</a:t>
            </a:r>
            <a:br>
              <a:rPr lang="en-US" dirty="0" err="1">
                <a:sym typeface="+mn-ea"/>
              </a:rPr>
            </a:br>
            <a:r>
              <a:rPr lang="de-DE" altLang="en-US" sz="2000">
                <a:sym typeface="+mn-ea"/>
              </a:rPr>
              <a:t>Iteration III: </a:t>
            </a:r>
            <a:r>
              <a:rPr lang="de-DE" altLang="en-US" sz="2000" dirty="0" err="1">
                <a:sym typeface="+mn-ea"/>
              </a:rPr>
              <a:t>Continuous</a:t>
            </a:r>
            <a:r>
              <a:rPr lang="de-DE" altLang="en-US" sz="2000" dirty="0">
                <a:sym typeface="+mn-ea"/>
              </a:rPr>
              <a:t> Superpixel Loss</a:t>
            </a:r>
            <a:endParaRPr lang="de-DE" altLang="en-US" sz="2000" dirty="0" err="1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777068223"/>
              </p:ext>
            </p:extLst>
          </p:nvPr>
        </p:nvGraphicFramePr>
        <p:xfrm>
          <a:off x="3023235" y="1505585"/>
          <a:ext cx="5919470" cy="460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Текст 7"/>
          <p:cNvSpPr txBox="1"/>
          <p:nvPr/>
        </p:nvSpPr>
        <p:spPr>
          <a:xfrm>
            <a:off x="959450" y="4681978"/>
            <a:ext cx="1164908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3765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 b="1" dirty="0">
                <a:latin typeface="Open Sans" charset="0"/>
                <a:ea typeface="Open Sans" charset="0"/>
                <a:cs typeface="Open Sans" charset="0"/>
              </a:rPr>
              <a:t>+20</a:t>
            </a:r>
            <a:r>
              <a:rPr lang="en-US" sz="2800" b="1" dirty="0">
                <a:latin typeface="Open Sans" charset="0"/>
                <a:ea typeface="Open Sans" charset="0"/>
                <a:cs typeface="Open Sans" charset="0"/>
              </a:rPr>
              <a:t>%</a:t>
            </a: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83A8658E-D24B-401B-A5B7-ABA7DEB52B8B}"/>
              </a:ext>
            </a:extLst>
          </p:cNvPr>
          <p:cNvSpPr txBox="1"/>
          <p:nvPr/>
        </p:nvSpPr>
        <p:spPr>
          <a:xfrm>
            <a:off x="466724" y="1872515"/>
            <a:ext cx="2243817" cy="133612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sz="2000" b="1" dirty="0"/>
              <a:t>Abs. rel. Error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/>
              <a:t>Baseline: 0.115 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 err="1"/>
              <a:t>Current</a:t>
            </a:r>
            <a:r>
              <a:rPr lang="de-DE" sz="1600" dirty="0"/>
              <a:t>: 0.138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90525" y="1685925"/>
            <a:ext cx="2322195" cy="4427855"/>
            <a:chOff x="1814072" y="3582018"/>
            <a:chExt cx="2357804" cy="2640527"/>
          </a:xfrm>
        </p:grpSpPr>
        <p:sp>
          <p:nvSpPr>
            <p:cNvPr id="28" name="Rectangle 27"/>
            <p:cNvSpPr/>
            <p:nvPr/>
          </p:nvSpPr>
          <p:spPr>
            <a:xfrm>
              <a:off x="1814072" y="3674794"/>
              <a:ext cx="2357804" cy="2547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10795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de-DE" altLang="en-US" sz="14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1814072" y="3582018"/>
              <a:ext cx="2355593" cy="524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altLang="en-US" dirty="0" err="1">
                <a:sym typeface="+mn-ea"/>
              </a:rPr>
              <a:t>Improvements</a:t>
            </a:r>
            <a:br>
              <a:rPr lang="en-US" dirty="0" err="1">
                <a:sym typeface="+mn-ea"/>
              </a:rPr>
            </a:br>
            <a:r>
              <a:rPr lang="de-DE" altLang="en-US" sz="2000">
                <a:sym typeface="+mn-ea"/>
              </a:rPr>
              <a:t>Iteration IV: </a:t>
            </a:r>
            <a:r>
              <a:rPr lang="de-DE" altLang="en-US" sz="2000" dirty="0">
                <a:sym typeface="+mn-ea"/>
              </a:rPr>
              <a:t>Normals in Loss </a:t>
            </a:r>
            <a:r>
              <a:rPr lang="de-DE" altLang="en-US" sz="2000" dirty="0" err="1">
                <a:sym typeface="+mn-ea"/>
              </a:rPr>
              <a:t>Function</a:t>
            </a:r>
            <a:endParaRPr lang="de-DE" altLang="en-US" sz="2000" dirty="0" err="1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493217737"/>
              </p:ext>
            </p:extLst>
          </p:nvPr>
        </p:nvGraphicFramePr>
        <p:xfrm>
          <a:off x="3023235" y="1505585"/>
          <a:ext cx="5919470" cy="460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8">
            <a:extLst>
              <a:ext uri="{FF2B5EF4-FFF2-40B4-BE49-F238E27FC236}">
                <a16:creationId xmlns:a16="http://schemas.microsoft.com/office/drawing/2014/main" id="{5708BACE-D8A6-4E9E-BF59-8020A9743D64}"/>
              </a:ext>
            </a:extLst>
          </p:cNvPr>
          <p:cNvSpPr txBox="1"/>
          <p:nvPr/>
        </p:nvSpPr>
        <p:spPr>
          <a:xfrm>
            <a:off x="466725" y="1948945"/>
            <a:ext cx="2167256" cy="133612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sz="2000" b="1" dirty="0"/>
              <a:t>Abs. rel. Error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/>
              <a:t>Baseline: 0.115 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 err="1"/>
              <a:t>Current</a:t>
            </a:r>
            <a:r>
              <a:rPr lang="de-DE" sz="1600" dirty="0"/>
              <a:t>: </a:t>
            </a:r>
            <a:r>
              <a:rPr lang="de-DE" sz="1600" u="sng" dirty="0"/>
              <a:t>still </a:t>
            </a:r>
            <a:r>
              <a:rPr lang="de-DE" sz="1600" u="sng" dirty="0" err="1"/>
              <a:t>running</a:t>
            </a:r>
            <a:endParaRPr lang="de-DE" sz="1600" u="sng" dirty="0"/>
          </a:p>
        </p:txBody>
      </p:sp>
      <p:graphicFrame>
        <p:nvGraphicFramePr>
          <p:cNvPr id="13" name="Chart 4">
            <a:extLst>
              <a:ext uri="{FF2B5EF4-FFF2-40B4-BE49-F238E27FC236}">
                <a16:creationId xmlns:a16="http://schemas.microsoft.com/office/drawing/2014/main" id="{D6121106-021E-491E-B343-54BA4669B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63278"/>
              </p:ext>
            </p:extLst>
          </p:nvPr>
        </p:nvGraphicFramePr>
        <p:xfrm>
          <a:off x="247650" y="3913894"/>
          <a:ext cx="2320290" cy="234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Grafik 4" descr="Einzelnes Zahnrad">
            <a:extLst>
              <a:ext uri="{FF2B5EF4-FFF2-40B4-BE49-F238E27FC236}">
                <a16:creationId xmlns:a16="http://schemas.microsoft.com/office/drawing/2014/main" id="{48DAAAFF-BD83-49DF-B0F0-CC7EC05BB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451" y="4626999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90525" y="1685925"/>
            <a:ext cx="2322195" cy="4427855"/>
            <a:chOff x="1814072" y="3582018"/>
            <a:chExt cx="2357804" cy="2640527"/>
          </a:xfrm>
        </p:grpSpPr>
        <p:sp>
          <p:nvSpPr>
            <p:cNvPr id="28" name="Rectangle 27"/>
            <p:cNvSpPr/>
            <p:nvPr/>
          </p:nvSpPr>
          <p:spPr>
            <a:xfrm>
              <a:off x="1814072" y="3674794"/>
              <a:ext cx="2357804" cy="2547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10795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de-DE" altLang="en-US" sz="1400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1814072" y="3582018"/>
              <a:ext cx="2355593" cy="524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aphicFrame>
        <p:nvGraphicFramePr>
          <p:cNvPr id="7" name="Chart 4"/>
          <p:cNvGraphicFramePr/>
          <p:nvPr>
            <p:extLst>
              <p:ext uri="{D42A27DB-BD31-4B8C-83A1-F6EECF244321}">
                <p14:modId xmlns:p14="http://schemas.microsoft.com/office/powerpoint/2010/main" val="3339593785"/>
              </p:ext>
            </p:extLst>
          </p:nvPr>
        </p:nvGraphicFramePr>
        <p:xfrm>
          <a:off x="247650" y="3913894"/>
          <a:ext cx="2320290" cy="234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altLang="en-US" err="1">
                <a:sym typeface="+mn-ea"/>
              </a:rPr>
              <a:t>Improvements</a:t>
            </a:r>
            <a:br>
              <a:rPr lang="en-US" err="1">
                <a:sym typeface="+mn-ea"/>
              </a:rPr>
            </a:br>
            <a:r>
              <a:rPr lang="de-DE" altLang="en-US" sz="2000">
                <a:sym typeface="+mn-ea"/>
              </a:rPr>
              <a:t>Iteration V: Normal Loss &amp; Continuous Superpixel Loss</a:t>
            </a:r>
            <a:endParaRPr lang="de-DE" altLang="en-US" sz="2000" err="1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940735815"/>
              </p:ext>
            </p:extLst>
          </p:nvPr>
        </p:nvGraphicFramePr>
        <p:xfrm>
          <a:off x="3023235" y="1505585"/>
          <a:ext cx="5919470" cy="460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18">
            <a:extLst>
              <a:ext uri="{FF2B5EF4-FFF2-40B4-BE49-F238E27FC236}">
                <a16:creationId xmlns:a16="http://schemas.microsoft.com/office/drawing/2014/main" id="{225B4EE7-3FF1-43BB-86D3-F62FA7F7FCBD}"/>
              </a:ext>
            </a:extLst>
          </p:cNvPr>
          <p:cNvSpPr txBox="1"/>
          <p:nvPr/>
        </p:nvSpPr>
        <p:spPr>
          <a:xfrm>
            <a:off x="466724" y="1948945"/>
            <a:ext cx="2243817" cy="133612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sz="2000" b="1" dirty="0"/>
              <a:t>Abs. rel. Error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/>
              <a:t>Baseline: 0.115 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sz="1600" dirty="0" err="1"/>
              <a:t>Current</a:t>
            </a:r>
            <a:r>
              <a:rPr lang="de-DE" sz="1600" dirty="0"/>
              <a:t>: </a:t>
            </a:r>
            <a:r>
              <a:rPr lang="de-DE" sz="1600" u="sng" dirty="0"/>
              <a:t>still </a:t>
            </a:r>
            <a:r>
              <a:rPr lang="de-DE" sz="1600" u="sng" dirty="0" err="1"/>
              <a:t>running</a:t>
            </a:r>
            <a:endParaRPr lang="de-DE" sz="1600" u="sng" dirty="0"/>
          </a:p>
        </p:txBody>
      </p:sp>
      <p:pic>
        <p:nvPicPr>
          <p:cNvPr id="4" name="Grafik 4" descr="Einzelnes Zahnrad">
            <a:extLst>
              <a:ext uri="{FF2B5EF4-FFF2-40B4-BE49-F238E27FC236}">
                <a16:creationId xmlns:a16="http://schemas.microsoft.com/office/drawing/2014/main" id="{64B4A882-2B74-4106-9075-278576A70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451" y="4626999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279</Words>
  <Application>Microsoft Office PowerPoint</Application>
  <PresentationFormat>Bildschirmpräsentation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Bitstream Charter</vt:lpstr>
      <vt:lpstr>Open Sans</vt:lpstr>
      <vt:lpstr>Stafford</vt:lpstr>
      <vt:lpstr>Wingdings</vt:lpstr>
      <vt:lpstr>Präsentationsvorlage_BWL9</vt:lpstr>
      <vt:lpstr>Improvements Iteration I: 4 Channel Input (Superpixel &amp; RGB)</vt:lpstr>
      <vt:lpstr>Improvements Iteration II: Normal 2 Depth Block</vt:lpstr>
      <vt:lpstr>Improvements Iteration II: 4 Ch + N2D Block</vt:lpstr>
      <vt:lpstr>Improvements Iteration III: Binary Superpixel Loss</vt:lpstr>
      <vt:lpstr>Improvements Iteration III: Continuous Superpixel Loss</vt:lpstr>
      <vt:lpstr>Improvements Iteration IV: Normals in Loss Function</vt:lpstr>
      <vt:lpstr>Improvements Iteration V: Normal Loss &amp; Continuous Superpixel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Jan Dörsam</cp:lastModifiedBy>
  <cp:revision>161</cp:revision>
  <dcterms:created xsi:type="dcterms:W3CDTF">2020-02-11T11:12:05Z</dcterms:created>
  <dcterms:modified xsi:type="dcterms:W3CDTF">2020-02-11T13:51:20Z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1033-1.9.0.3020</vt:lpwstr>
  </property>
</Properties>
</file>