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06" autoAdjust="0"/>
    <p:restoredTop sz="91242" autoAdjust="0"/>
  </p:normalViewPr>
  <p:slideViewPr>
    <p:cSldViewPr snapToObjects="1">
      <p:cViewPr varScale="1">
        <p:scale>
          <a:sx n="94" d="100"/>
          <a:sy n="94" d="100"/>
        </p:scale>
        <p:origin x="1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  <a:t>9. Dezember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  <a:t>9. Dezember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t>9. Dezember 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88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t>9. Dezember 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18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09.12.19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  <a:sym typeface="+mn-ea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09.12.19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6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6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7741617" cy="944562"/>
          </a:xfrm>
        </p:spPr>
        <p:txBody>
          <a:bodyPr/>
          <a:lstStyle/>
          <a:p>
            <a:r>
              <a:rPr lang="en-US" altLang="de-DE" sz="1800" dirty="0"/>
              <a:t>Group 2: Felix Wirth, </a:t>
            </a:r>
            <a:r>
              <a:rPr lang="en-US" altLang="de-DE" sz="1800" dirty="0" err="1"/>
              <a:t>Korbinian</a:t>
            </a:r>
            <a:r>
              <a:rPr lang="en-US" altLang="de-DE" sz="1800" dirty="0"/>
              <a:t> Kunst, Helge </a:t>
            </a:r>
            <a:r>
              <a:rPr lang="en-US" altLang="de-DE" sz="1800" dirty="0" err="1"/>
              <a:t>Dörsam</a:t>
            </a:r>
            <a:r>
              <a:rPr lang="en-US" altLang="de-DE" sz="1800" dirty="0"/>
              <a:t>, Jan </a:t>
            </a:r>
            <a:r>
              <a:rPr lang="en-US" altLang="de-DE" sz="1800" dirty="0" err="1"/>
              <a:t>Ceccejus</a:t>
            </a:r>
            <a:endParaRPr lang="en-US" alt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en-US" altLang="de-DE" dirty="0"/>
              <a:t>Midterm Presentation: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0" indent="0"/>
            <a:r>
              <a:rPr lang="de-DE" dirty="0">
                <a:solidFill>
                  <a:srgbClr val="FF0000"/>
                </a:solidFill>
              </a:rPr>
              <a:t>Whole Group: </a:t>
            </a:r>
            <a:r>
              <a:rPr lang="de-DE" dirty="0" err="1">
                <a:solidFill>
                  <a:srgbClr val="FF0000"/>
                </a:solidFill>
              </a:rPr>
              <a:t>Comparison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between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whats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our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state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what</a:t>
            </a:r>
            <a:r>
              <a:rPr lang="de-DE" dirty="0">
                <a:solidFill>
                  <a:srgbClr val="FF0000"/>
                </a:solidFill>
              </a:rPr>
              <a:t> do </a:t>
            </a:r>
            <a:r>
              <a:rPr lang="de-DE" dirty="0" err="1">
                <a:solidFill>
                  <a:srgbClr val="FF0000"/>
                </a:solidFill>
              </a:rPr>
              <a:t>we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want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achieve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0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incl. Goal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History and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Superpixel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Forecast and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29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incl. 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Felix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Jan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Goal </a:t>
            </a:r>
            <a:r>
              <a:rPr lang="de-DE" dirty="0" err="1"/>
              <a:t>of</a:t>
            </a:r>
            <a:r>
              <a:rPr lang="de-DE" dirty="0"/>
              <a:t> Normals</a:t>
            </a:r>
          </a:p>
        </p:txBody>
      </p:sp>
    </p:spTree>
    <p:extLst>
      <p:ext uri="{BB962C8B-B14F-4D97-AF65-F5344CB8AC3E}">
        <p14:creationId xmlns:p14="http://schemas.microsoft.com/office/powerpoint/2010/main" val="294180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History and Architecture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DF6DA0-D257-BE41-9D1F-2B28388E1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625583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2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History and Architecture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28F3EE-BBAA-0148-9223-15EE2A05C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579882" cy="468052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5017F26-CB90-DC41-8819-56D5217E7347}"/>
              </a:ext>
            </a:extLst>
          </p:cNvPr>
          <p:cNvSpPr txBox="1"/>
          <p:nvPr/>
        </p:nvSpPr>
        <p:spPr>
          <a:xfrm>
            <a:off x="5386392" y="2564904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Reconstruct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image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disparity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and</a:t>
            </a:r>
            <a:r>
              <a:rPr lang="de-DE" dirty="0">
                <a:solidFill>
                  <a:schemeClr val="bg1"/>
                </a:solidFill>
              </a:rPr>
              <a:t> Pose, </a:t>
            </a:r>
            <a:r>
              <a:rPr lang="de-DE" dirty="0" err="1">
                <a:solidFill>
                  <a:schemeClr val="bg1"/>
                </a:solidFill>
              </a:rPr>
              <a:t>calculate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loss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75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251042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Superpixel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</a:rPr>
              <a:t>Helge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272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err="1">
                <a:solidFill>
                  <a:srgbClr val="FF0000"/>
                </a:solidFill>
              </a:rPr>
              <a:t>Korbi</a:t>
            </a:r>
            <a:r>
              <a:rPr lang="en-US" dirty="0">
                <a:solidFill>
                  <a:srgbClr val="FF0000"/>
                </a:solidFill>
              </a:rPr>
              <a:t> und Helge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435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Forecast and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>
                <a:solidFill>
                  <a:srgbClr val="FF0000"/>
                </a:solidFill>
              </a:rPr>
              <a:t>Felix </a:t>
            </a:r>
            <a:r>
              <a:rPr lang="de-DE" dirty="0"/>
              <a:t>and</a:t>
            </a:r>
            <a:r>
              <a:rPr lang="de-DE" dirty="0">
                <a:solidFill>
                  <a:srgbClr val="FF0000"/>
                </a:solidFill>
              </a:rPr>
              <a:t> Jan</a:t>
            </a:r>
          </a:p>
        </p:txBody>
      </p:sp>
    </p:spTree>
    <p:extLst>
      <p:ext uri="{BB962C8B-B14F-4D97-AF65-F5344CB8AC3E}">
        <p14:creationId xmlns:p14="http://schemas.microsoft.com/office/powerpoint/2010/main" val="325494259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106</Words>
  <Application>Microsoft Macintosh PowerPoint</Application>
  <PresentationFormat>Bildschirmpräsentation (4:3)</PresentationFormat>
  <Paragraphs>30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Bitstream Charter</vt:lpstr>
      <vt:lpstr>Stafford</vt:lpstr>
      <vt:lpstr>Wingdings</vt:lpstr>
      <vt:lpstr>Präsentationsvorlage_BWL9</vt:lpstr>
      <vt:lpstr>Midterm Presentation: Piecewise monocular depth estimation by plane fitting</vt:lpstr>
      <vt:lpstr>Agenda</vt:lpstr>
      <vt:lpstr>Overview incl. Goal</vt:lpstr>
      <vt:lpstr>History and Architecture</vt:lpstr>
      <vt:lpstr>History and Architecture</vt:lpstr>
      <vt:lpstr>Loss</vt:lpstr>
      <vt:lpstr>Superpixel</vt:lpstr>
      <vt:lpstr>Results</vt:lpstr>
      <vt:lpstr>Forecast and Approaches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Marie Amsel | LEGAL ®EVOLUTION</cp:lastModifiedBy>
  <cp:revision>43</cp:revision>
  <dcterms:created xsi:type="dcterms:W3CDTF">2009-12-23T09:42:00Z</dcterms:created>
  <dcterms:modified xsi:type="dcterms:W3CDTF">2019-12-10T12:12:42Z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