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4" r:id="rId3"/>
    <p:sldId id="419" r:id="rId4"/>
    <p:sldId id="421" r:id="rId5"/>
    <p:sldId id="430" r:id="rId6"/>
    <p:sldId id="459" r:id="rId7"/>
    <p:sldId id="433" r:id="rId8"/>
    <p:sldId id="460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F5A300"/>
    <a:srgbClr val="000000"/>
    <a:srgbClr val="E9503E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8" d="100"/>
          <a:sy n="78" d="100"/>
        </p:scale>
        <p:origin x="1133" y="62"/>
      </p:cViewPr>
      <p:guideLst>
        <p:guide orient="horz" pos="2475"/>
        <p:guide pos="30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9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0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1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2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745259885567"/>
          <c:y val="0.139034268844447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77.3913043478261</c:v>
                </c:pt>
                <c:pt idx="1">
                  <c:v>22.6086956521739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</a:t>
            </a:r>
            <a:r>
              <a:rPr lang="de-DE" sz="1600" b="1" dirty="0" err="1">
                <a:solidFill>
                  <a:schemeClr val="tx1"/>
                </a:solidFill>
              </a:rPr>
              <a:t>vs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Continuous</a:t>
            </a:r>
            <a:r>
              <a:rPr lang="de-DE" sz="1600" b="1" dirty="0">
                <a:solidFill>
                  <a:schemeClr val="tx1"/>
                </a:solidFill>
              </a:rPr>
              <a:t> Superpixel Loss 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</a:t>
            </a:r>
            <a:r>
              <a:rPr lang="de-DE" sz="1600" b="1" dirty="0" err="1">
                <a:solidFill>
                  <a:schemeClr val="tx1"/>
                </a:solidFill>
              </a:rPr>
              <a:t>absl</a:t>
            </a:r>
            <a:r>
              <a:rPr lang="de-DE" sz="1600" b="1" dirty="0">
                <a:solidFill>
                  <a:schemeClr val="tx1"/>
                </a:solidFill>
              </a:rPr>
              <a:t>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"/>
          <c:y val="0.01653575857792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rgb &amp; sup + n2d + cont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Sheet1!$D$2:$D$42</c:f>
              <c:numCache>
                <c:formatCode>General</c:formatCode>
                <c:ptCount val="41"/>
                <c:pt idx="0">
                  <c:v>0.54</c:v>
                </c:pt>
                <c:pt idx="1">
                  <c:v>0.530584335</c:v>
                </c:pt>
                <c:pt idx="2">
                  <c:v>0.553463638</c:v>
                </c:pt>
                <c:pt idx="3">
                  <c:v>0.609295189</c:v>
                </c:pt>
                <c:pt idx="4">
                  <c:v>0.584712327</c:v>
                </c:pt>
                <c:pt idx="5">
                  <c:v>0.564620972</c:v>
                </c:pt>
                <c:pt idx="6">
                  <c:v>0.585619926</c:v>
                </c:pt>
                <c:pt idx="7">
                  <c:v>0.556119621</c:v>
                </c:pt>
                <c:pt idx="8">
                  <c:v>0.583963573</c:v>
                </c:pt>
                <c:pt idx="9">
                  <c:v>0.462928593</c:v>
                </c:pt>
                <c:pt idx="10">
                  <c:v>0.326160818</c:v>
                </c:pt>
                <c:pt idx="11">
                  <c:v>0.255871594</c:v>
                </c:pt>
                <c:pt idx="12">
                  <c:v>0.275361568</c:v>
                </c:pt>
                <c:pt idx="13">
                  <c:v>0.261665493</c:v>
                </c:pt>
                <c:pt idx="14">
                  <c:v>0.248758823</c:v>
                </c:pt>
                <c:pt idx="15">
                  <c:v>0.24700354</c:v>
                </c:pt>
                <c:pt idx="16">
                  <c:v>0.190085918</c:v>
                </c:pt>
                <c:pt idx="17">
                  <c:v>0.218245193</c:v>
                </c:pt>
                <c:pt idx="18">
                  <c:v>0.203553244</c:v>
                </c:pt>
                <c:pt idx="19">
                  <c:v>0.231095284</c:v>
                </c:pt>
                <c:pt idx="20">
                  <c:v>0.23299548</c:v>
                </c:pt>
                <c:pt idx="21">
                  <c:v>0.222527623</c:v>
                </c:pt>
                <c:pt idx="22">
                  <c:v>0.212953448</c:v>
                </c:pt>
                <c:pt idx="23">
                  <c:v>0.183506906</c:v>
                </c:pt>
                <c:pt idx="24">
                  <c:v>0.176971525</c:v>
                </c:pt>
                <c:pt idx="25">
                  <c:v>0.236804277</c:v>
                </c:pt>
                <c:pt idx="26">
                  <c:v>0.224117264</c:v>
                </c:pt>
                <c:pt idx="27">
                  <c:v>0.228801876</c:v>
                </c:pt>
                <c:pt idx="28">
                  <c:v>0.262530565</c:v>
                </c:pt>
                <c:pt idx="29">
                  <c:v>0.228690565</c:v>
                </c:pt>
                <c:pt idx="30">
                  <c:v>0.259790957</c:v>
                </c:pt>
                <c:pt idx="31">
                  <c:v>0.19437997</c:v>
                </c:pt>
                <c:pt idx="32">
                  <c:v>0.191451132</c:v>
                </c:pt>
                <c:pt idx="33">
                  <c:v>0.207392633</c:v>
                </c:pt>
                <c:pt idx="34">
                  <c:v>0.16370295</c:v>
                </c:pt>
                <c:pt idx="35">
                  <c:v>0.16382882</c:v>
                </c:pt>
                <c:pt idx="36">
                  <c:v>0.194644675</c:v>
                </c:pt>
                <c:pt idx="37">
                  <c:v>0.290805131</c:v>
                </c:pt>
                <c:pt idx="38">
                  <c:v>0.222974822</c:v>
                </c:pt>
                <c:pt idx="39">
                  <c:v>0.191365585</c:v>
                </c:pt>
                <c:pt idx="40">
                  <c:v>0.178619459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Baseline vs </a:t>
            </a:r>
            <a:r>
              <a:rPr lang="en-US" sz="1600" b="1" dirty="0" err="1">
                <a:solidFill>
                  <a:schemeClr val="tx1"/>
                </a:solidFill>
              </a:rPr>
              <a:t>Superpixel</a:t>
            </a:r>
            <a:r>
              <a:rPr lang="en-US" sz="1600" b="1" dirty="0">
                <a:solidFill>
                  <a:schemeClr val="tx1"/>
                </a:solidFill>
              </a:rPr>
              <a:t> + </a:t>
            </a:r>
            <a:r>
              <a:rPr lang="en-US" sz="1600" b="1" dirty="0" err="1">
                <a:solidFill>
                  <a:schemeClr val="tx1"/>
                </a:solidFill>
              </a:rPr>
              <a:t>Normals</a:t>
            </a:r>
            <a:r>
              <a:rPr lang="en-US" sz="1600" b="1" dirty="0">
                <a:solidFill>
                  <a:schemeClr val="tx1"/>
                </a:solidFill>
              </a:rPr>
              <a:t> in Loss Function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evaluated on </a:t>
            </a:r>
            <a:r>
              <a:rPr lang="en-US" sz="1600" b="1" dirty="0" err="1">
                <a:solidFill>
                  <a:schemeClr val="tx1"/>
                </a:solidFill>
              </a:rPr>
              <a:t>absl</a:t>
            </a:r>
            <a:r>
              <a:rPr lang="en-US" sz="1600" b="1" dirty="0">
                <a:solidFill>
                  <a:schemeClr val="tx1"/>
                </a:solidFill>
              </a:rPr>
              <a:t>. error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"/>
          <c:y val="0.01653575857792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rgb &amp; sup + n2d + normal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0.5</c:v>
                </c:pt>
                <c:pt idx="1">
                  <c:v>0.472764879</c:v>
                </c:pt>
                <c:pt idx="2">
                  <c:v>0.316684633</c:v>
                </c:pt>
                <c:pt idx="3">
                  <c:v>0.30344823</c:v>
                </c:pt>
                <c:pt idx="4">
                  <c:v>0.219601065</c:v>
                </c:pt>
                <c:pt idx="5">
                  <c:v>0.269559532</c:v>
                </c:pt>
                <c:pt idx="6">
                  <c:v>0.230661333</c:v>
                </c:pt>
                <c:pt idx="7">
                  <c:v>0.212894112</c:v>
                </c:pt>
                <c:pt idx="8">
                  <c:v>0.178403109</c:v>
                </c:pt>
                <c:pt idx="9">
                  <c:v>0.171494737</c:v>
                </c:pt>
                <c:pt idx="10">
                  <c:v>0.175630763</c:v>
                </c:pt>
                <c:pt idx="11">
                  <c:v>0.177925184</c:v>
                </c:pt>
                <c:pt idx="12">
                  <c:v>0.13233088</c:v>
                </c:pt>
                <c:pt idx="13">
                  <c:v>0.196705997</c:v>
                </c:pt>
                <c:pt idx="14">
                  <c:v>0.159039408</c:v>
                </c:pt>
                <c:pt idx="15">
                  <c:v>0.141788185</c:v>
                </c:pt>
                <c:pt idx="16">
                  <c:v>0.122145452</c:v>
                </c:pt>
                <c:pt idx="17">
                  <c:v>0.159853339</c:v>
                </c:pt>
                <c:pt idx="18">
                  <c:v>0.179153234</c:v>
                </c:pt>
                <c:pt idx="19">
                  <c:v>0.15103969</c:v>
                </c:pt>
                <c:pt idx="20">
                  <c:v>0.1673114</c:v>
                </c:pt>
                <c:pt idx="21">
                  <c:v>0.17901963</c:v>
                </c:pt>
                <c:pt idx="22">
                  <c:v>0.179473951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0.0821756647721869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0.0821756647721869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</a:t>
            </a:r>
            <a:r>
              <a:rPr lang="de-DE" sz="1600" b="1" dirty="0" err="1">
                <a:solidFill>
                  <a:schemeClr val="tx1"/>
                </a:solidFill>
              </a:rPr>
              <a:t>vs</a:t>
            </a:r>
            <a:r>
              <a:rPr lang="de-DE" sz="1600" b="1" dirty="0">
                <a:solidFill>
                  <a:schemeClr val="tx1"/>
                </a:solidFill>
              </a:rPr>
              <a:t> Normal Loss &amp; </a:t>
            </a:r>
            <a:r>
              <a:rPr lang="de-DE" sz="1600" b="1" dirty="0" err="1">
                <a:solidFill>
                  <a:schemeClr val="tx1"/>
                </a:solidFill>
              </a:rPr>
              <a:t>Continuous</a:t>
            </a:r>
            <a:r>
              <a:rPr lang="de-DE" sz="1600" b="1" dirty="0">
                <a:solidFill>
                  <a:schemeClr val="tx1"/>
                </a:solidFill>
              </a:rPr>
              <a:t> Superpixel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</a:t>
            </a:r>
            <a:r>
              <a:rPr lang="de-DE" sz="1600" b="1" dirty="0" err="1">
                <a:solidFill>
                  <a:schemeClr val="tx1"/>
                </a:solidFill>
              </a:rPr>
              <a:t>absl</a:t>
            </a:r>
            <a:r>
              <a:rPr lang="de-DE" sz="1600" b="1" dirty="0">
                <a:solidFill>
                  <a:schemeClr val="tx1"/>
                </a:solidFill>
              </a:rPr>
              <a:t>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"/>
          <c:y val="0.01653575857792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rgb &amp; sup + n2d + cont &amp; normal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0.5</c:v>
                </c:pt>
                <c:pt idx="1">
                  <c:v>0.485140204</c:v>
                </c:pt>
                <c:pt idx="2">
                  <c:v>0.308793366</c:v>
                </c:pt>
                <c:pt idx="3">
                  <c:v>0.283008337</c:v>
                </c:pt>
                <c:pt idx="4">
                  <c:v>0.22908099</c:v>
                </c:pt>
                <c:pt idx="5">
                  <c:v>0.249800205</c:v>
                </c:pt>
                <c:pt idx="6">
                  <c:v>0.234400168</c:v>
                </c:pt>
                <c:pt idx="7">
                  <c:v>0.216295674</c:v>
                </c:pt>
                <c:pt idx="8">
                  <c:v>0.174780428</c:v>
                </c:pt>
                <c:pt idx="9">
                  <c:v>0.186178982</c:v>
                </c:pt>
                <c:pt idx="10">
                  <c:v>0.156733111</c:v>
                </c:pt>
                <c:pt idx="11">
                  <c:v>0.154414743</c:v>
                </c:pt>
                <c:pt idx="12">
                  <c:v>0.200422972</c:v>
                </c:pt>
                <c:pt idx="13">
                  <c:v>0.169640824</c:v>
                </c:pt>
                <c:pt idx="14">
                  <c:v>0.131027788</c:v>
                </c:pt>
                <c:pt idx="15">
                  <c:v>0.162688255</c:v>
                </c:pt>
                <c:pt idx="16">
                  <c:v>0.131345615</c:v>
                </c:pt>
                <c:pt idx="17">
                  <c:v>0.13913855</c:v>
                </c:pt>
                <c:pt idx="18">
                  <c:v>0.146397278</c:v>
                </c:pt>
                <c:pt idx="19">
                  <c:v>0.140030161</c:v>
                </c:pt>
                <c:pt idx="20">
                  <c:v>0.123258285</c:v>
                </c:pt>
                <c:pt idx="21">
                  <c:v>0.147724405</c:v>
                </c:pt>
                <c:pt idx="22">
                  <c:v>0.113131918</c:v>
                </c:pt>
                <c:pt idx="23">
                  <c:v>0.118275575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Baseline vs. RGB</a:t>
            </a:r>
            <a:r>
              <a:rPr lang="en-US" sz="1600" b="1" baseline="0" dirty="0">
                <a:solidFill>
                  <a:schemeClr val="tx1"/>
                </a:solidFill>
              </a:rPr>
              <a:t> &amp;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effectLst/>
              </a:rPr>
              <a:t>Superpixel</a:t>
            </a:r>
            <a:r>
              <a:rPr lang="en-US" sz="1600" b="1" dirty="0">
                <a:solidFill>
                  <a:schemeClr val="tx1"/>
                </a:solidFill>
              </a:rPr>
              <a:t> as Input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defRPr lang="en-US"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evaluated on abs. error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rgb &amp; sup</c:v>
                </c:pt>
              </c:strCache>
            </c:strRef>
          </c:tx>
          <c:spPr>
            <a:ln w="28575" cap="rnd">
              <a:solidFill>
                <a:srgbClr val="F5A3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0.472233891487121</c:v>
                </c:pt>
                <c:pt idx="1">
                  <c:v>0.463891983032226</c:v>
                </c:pt>
                <c:pt idx="2">
                  <c:v>0.403405249118804</c:v>
                </c:pt>
                <c:pt idx="3">
                  <c:v>0.221601545810699</c:v>
                </c:pt>
                <c:pt idx="4">
                  <c:v>0.244354471564292</c:v>
                </c:pt>
                <c:pt idx="5">
                  <c:v>0.226876273751258</c:v>
                </c:pt>
                <c:pt idx="6">
                  <c:v>0.187505900859832</c:v>
                </c:pt>
                <c:pt idx="7">
                  <c:v>0.231648445129394</c:v>
                </c:pt>
                <c:pt idx="8">
                  <c:v>0.349062591791152</c:v>
                </c:pt>
                <c:pt idx="9">
                  <c:v>0.155327469110488</c:v>
                </c:pt>
                <c:pt idx="10">
                  <c:v>0.154251709580421</c:v>
                </c:pt>
                <c:pt idx="11">
                  <c:v>0.172545760869979</c:v>
                </c:pt>
                <c:pt idx="12">
                  <c:v>0.199154540896415</c:v>
                </c:pt>
                <c:pt idx="13">
                  <c:v>0.150299206376075</c:v>
                </c:pt>
                <c:pt idx="14">
                  <c:v>0.127008840441703</c:v>
                </c:pt>
                <c:pt idx="15">
                  <c:v>0.134196490049362</c:v>
                </c:pt>
                <c:pt idx="16">
                  <c:v>0.105172038078308</c:v>
                </c:pt>
                <c:pt idx="17">
                  <c:v>0.136997029185295</c:v>
                </c:pt>
                <c:pt idx="18">
                  <c:v>0.130150571465492</c:v>
                </c:pt>
                <c:pt idx="19">
                  <c:v>0.122179642319679</c:v>
                </c:pt>
                <c:pt idx="20">
                  <c:v>0.150908485054969</c:v>
                </c:pt>
                <c:pt idx="21">
                  <c:v>0.120773501694202</c:v>
                </c:pt>
                <c:pt idx="22">
                  <c:v>0.176808953285217</c:v>
                </c:pt>
                <c:pt idx="23">
                  <c:v>0.107833251357078</c:v>
                </c:pt>
                <c:pt idx="24">
                  <c:v>0.176500871777534</c:v>
                </c:pt>
                <c:pt idx="25">
                  <c:v>0.134728744626045</c:v>
                </c:pt>
                <c:pt idx="26">
                  <c:v>0.139597922563552</c:v>
                </c:pt>
                <c:pt idx="27">
                  <c:v>0.103065893054008</c:v>
                </c:pt>
                <c:pt idx="28">
                  <c:v>0.126335158944129</c:v>
                </c:pt>
                <c:pt idx="29">
                  <c:v>0.101555831730365</c:v>
                </c:pt>
                <c:pt idx="30">
                  <c:v>0.13952013850212</c:v>
                </c:pt>
                <c:pt idx="31">
                  <c:v>0.115516819059848</c:v>
                </c:pt>
                <c:pt idx="32">
                  <c:v>0.182145684957504</c:v>
                </c:pt>
                <c:pt idx="33">
                  <c:v>0.118121191859245</c:v>
                </c:pt>
                <c:pt idx="34">
                  <c:v>0.139492943882942</c:v>
                </c:pt>
                <c:pt idx="35">
                  <c:v>0.194626227021217</c:v>
                </c:pt>
                <c:pt idx="36">
                  <c:v>0.10164837539196</c:v>
                </c:pt>
                <c:pt idx="37">
                  <c:v>0.0943123251199722</c:v>
                </c:pt>
                <c:pt idx="38">
                  <c:v>0.155581906437873</c:v>
                </c:pt>
                <c:pt idx="39">
                  <c:v>0.0970993638038635</c:v>
                </c:pt>
                <c:pt idx="40">
                  <c:v>0.119330026209354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529370944839"/>
          <c:y val="0.170374389582203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93.0434782608696</c:v>
                </c:pt>
                <c:pt idx="1">
                  <c:v>6.95652173913044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Baseline vs. Normal 2 Depth Block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evaluated on abs. error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"/>
          <c:y val="0.01653575857792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n2d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0.576895356</c:v>
                </c:pt>
                <c:pt idx="1">
                  <c:v>0.489317656</c:v>
                </c:pt>
                <c:pt idx="2">
                  <c:v>0.318605155</c:v>
                </c:pt>
                <c:pt idx="3">
                  <c:v>0.328924</c:v>
                </c:pt>
                <c:pt idx="4">
                  <c:v>0.294420153</c:v>
                </c:pt>
                <c:pt idx="5">
                  <c:v>0.207552239</c:v>
                </c:pt>
                <c:pt idx="6">
                  <c:v>0.189622879</c:v>
                </c:pt>
                <c:pt idx="7">
                  <c:v>0.198369905</c:v>
                </c:pt>
                <c:pt idx="8">
                  <c:v>0.203102708</c:v>
                </c:pt>
                <c:pt idx="9">
                  <c:v>0.18318145</c:v>
                </c:pt>
                <c:pt idx="10">
                  <c:v>0.20487985</c:v>
                </c:pt>
                <c:pt idx="11">
                  <c:v>0.142674014</c:v>
                </c:pt>
                <c:pt idx="12">
                  <c:v>0.158023357</c:v>
                </c:pt>
                <c:pt idx="13">
                  <c:v>0.154699445</c:v>
                </c:pt>
                <c:pt idx="14">
                  <c:v>0.152688861</c:v>
                </c:pt>
                <c:pt idx="15">
                  <c:v>0.178713709</c:v>
                </c:pt>
                <c:pt idx="16">
                  <c:v>0.126889721</c:v>
                </c:pt>
                <c:pt idx="17">
                  <c:v>0.144119918</c:v>
                </c:pt>
                <c:pt idx="18">
                  <c:v>0.123914205</c:v>
                </c:pt>
                <c:pt idx="19">
                  <c:v>0.164093629</c:v>
                </c:pt>
                <c:pt idx="20">
                  <c:v>0.134320766</c:v>
                </c:pt>
                <c:pt idx="21">
                  <c:v>0.124887303</c:v>
                </c:pt>
                <c:pt idx="22">
                  <c:v>0.089449927</c:v>
                </c:pt>
                <c:pt idx="23">
                  <c:v>0.127776101</c:v>
                </c:pt>
                <c:pt idx="24">
                  <c:v>0.105835393</c:v>
                </c:pt>
                <c:pt idx="25">
                  <c:v>0.120672308</c:v>
                </c:pt>
                <c:pt idx="26">
                  <c:v>0.126148984</c:v>
                </c:pt>
                <c:pt idx="27">
                  <c:v>0.150381476</c:v>
                </c:pt>
                <c:pt idx="28">
                  <c:v>0.177863419</c:v>
                </c:pt>
                <c:pt idx="29">
                  <c:v>0.109328777</c:v>
                </c:pt>
                <c:pt idx="30">
                  <c:v>0.158354878</c:v>
                </c:pt>
                <c:pt idx="31">
                  <c:v>0.154054418</c:v>
                </c:pt>
                <c:pt idx="32">
                  <c:v>0.098725475</c:v>
                </c:pt>
                <c:pt idx="33">
                  <c:v>0.15455465</c:v>
                </c:pt>
                <c:pt idx="34">
                  <c:v>0.128209785</c:v>
                </c:pt>
                <c:pt idx="35">
                  <c:v>0.10354986</c:v>
                </c:pt>
                <c:pt idx="36">
                  <c:v>0.118980505</c:v>
                </c:pt>
                <c:pt idx="37">
                  <c:v>0.086118586</c:v>
                </c:pt>
                <c:pt idx="38">
                  <c:v>0.148433715</c:v>
                </c:pt>
                <c:pt idx="39">
                  <c:v>0.120123789</c:v>
                </c:pt>
                <c:pt idx="40">
                  <c:v>0.112599939</c:v>
                </c:pt>
                <c:pt idx="41">
                  <c:v>0.115884282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  <c:extLst>
          <c:ext xmlns:c15="http://schemas.microsoft.com/office/drawing/2012/chart" uri="{02D57815-91ED-43cb-92C2-25804820EDAC}">
            <c15:filteredLine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rgb &amp; sup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250</c:v>
                      </c:pt>
                      <c:pt idx="2">
                        <c:v>500</c:v>
                      </c:pt>
                      <c:pt idx="3">
                        <c:v>750</c:v>
                      </c:pt>
                      <c:pt idx="4">
                        <c:v>1000</c:v>
                      </c:pt>
                      <c:pt idx="5">
                        <c:v>1250</c:v>
                      </c:pt>
                      <c:pt idx="6">
                        <c:v>1500</c:v>
                      </c:pt>
                      <c:pt idx="7">
                        <c:v>1750</c:v>
                      </c:pt>
                      <c:pt idx="8">
                        <c:v>2000</c:v>
                      </c:pt>
                      <c:pt idx="9">
                        <c:v>4000</c:v>
                      </c:pt>
                      <c:pt idx="10">
                        <c:v>6000</c:v>
                      </c:pt>
                      <c:pt idx="11">
                        <c:v>8000</c:v>
                      </c:pt>
                      <c:pt idx="12">
                        <c:v>10000</c:v>
                      </c:pt>
                      <c:pt idx="13">
                        <c:v>12000</c:v>
                      </c:pt>
                      <c:pt idx="14">
                        <c:v>14000</c:v>
                      </c:pt>
                      <c:pt idx="15">
                        <c:v>16000</c:v>
                      </c:pt>
                      <c:pt idx="16">
                        <c:v>18000</c:v>
                      </c:pt>
                      <c:pt idx="17">
                        <c:v>20000</c:v>
                      </c:pt>
                      <c:pt idx="18">
                        <c:v>22000</c:v>
                      </c:pt>
                      <c:pt idx="19">
                        <c:v>24000</c:v>
                      </c:pt>
                      <c:pt idx="20">
                        <c:v>26000</c:v>
                      </c:pt>
                      <c:pt idx="21">
                        <c:v>28000</c:v>
                      </c:pt>
                      <c:pt idx="22">
                        <c:v>30000</c:v>
                      </c:pt>
                      <c:pt idx="23">
                        <c:v>32000</c:v>
                      </c:pt>
                      <c:pt idx="24">
                        <c:v>34000</c:v>
                      </c:pt>
                      <c:pt idx="25">
                        <c:v>36000</c:v>
                      </c:pt>
                      <c:pt idx="26">
                        <c:v>38000</c:v>
                      </c:pt>
                      <c:pt idx="27">
                        <c:v>40000</c:v>
                      </c:pt>
                      <c:pt idx="28">
                        <c:v>42000</c:v>
                      </c:pt>
                      <c:pt idx="29">
                        <c:v>44000</c:v>
                      </c:pt>
                      <c:pt idx="30">
                        <c:v>46000</c:v>
                      </c:pt>
                      <c:pt idx="31">
                        <c:v>48000</c:v>
                      </c:pt>
                      <c:pt idx="32">
                        <c:v>50000</c:v>
                      </c:pt>
                      <c:pt idx="33">
                        <c:v>52000</c:v>
                      </c:pt>
                      <c:pt idx="34">
                        <c:v>54000</c:v>
                      </c:pt>
                      <c:pt idx="35">
                        <c:v>56000</c:v>
                      </c:pt>
                      <c:pt idx="36">
                        <c:v>58000</c:v>
                      </c:pt>
                      <c:pt idx="37">
                        <c:v>60000</c:v>
                      </c:pt>
                      <c:pt idx="38">
                        <c:v>62000</c:v>
                      </c:pt>
                      <c:pt idx="39">
                        <c:v>64000</c:v>
                      </c:pt>
                      <c:pt idx="40">
                        <c:v>66000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0.472233891</c:v>
                      </c:pt>
                      <c:pt idx="1">
                        <c:v>0.463891983</c:v>
                      </c:pt>
                      <c:pt idx="2">
                        <c:v>0.403405249</c:v>
                      </c:pt>
                      <c:pt idx="3">
                        <c:v>0.221601546</c:v>
                      </c:pt>
                      <c:pt idx="4">
                        <c:v>0.244354472</c:v>
                      </c:pt>
                      <c:pt idx="5">
                        <c:v>0.226876274</c:v>
                      </c:pt>
                      <c:pt idx="6">
                        <c:v>0.187505901</c:v>
                      </c:pt>
                      <c:pt idx="7">
                        <c:v>0.231648445</c:v>
                      </c:pt>
                      <c:pt idx="8">
                        <c:v>0.349062592</c:v>
                      </c:pt>
                      <c:pt idx="9">
                        <c:v>0.155327469</c:v>
                      </c:pt>
                      <c:pt idx="10">
                        <c:v>0.15425171</c:v>
                      </c:pt>
                      <c:pt idx="11">
                        <c:v>0.172545761</c:v>
                      </c:pt>
                      <c:pt idx="12">
                        <c:v>0.199154541</c:v>
                      </c:pt>
                      <c:pt idx="13">
                        <c:v>0.150299206</c:v>
                      </c:pt>
                      <c:pt idx="14">
                        <c:v>0.12700884</c:v>
                      </c:pt>
                      <c:pt idx="15">
                        <c:v>0.13419649</c:v>
                      </c:pt>
                      <c:pt idx="16">
                        <c:v>0.105172038</c:v>
                      </c:pt>
                      <c:pt idx="17">
                        <c:v>0.136997029</c:v>
                      </c:pt>
                      <c:pt idx="18">
                        <c:v>0.130150571</c:v>
                      </c:pt>
                      <c:pt idx="19">
                        <c:v>0.122179642</c:v>
                      </c:pt>
                      <c:pt idx="20">
                        <c:v>0.150908485</c:v>
                      </c:pt>
                      <c:pt idx="21">
                        <c:v>0.120773502</c:v>
                      </c:pt>
                      <c:pt idx="22">
                        <c:v>0.176808953</c:v>
                      </c:pt>
                      <c:pt idx="23">
                        <c:v>0.107833251</c:v>
                      </c:pt>
                      <c:pt idx="24">
                        <c:v>0.176500872</c:v>
                      </c:pt>
                      <c:pt idx="25">
                        <c:v>0.134728745</c:v>
                      </c:pt>
                      <c:pt idx="26">
                        <c:v>0.139597923</c:v>
                      </c:pt>
                      <c:pt idx="27">
                        <c:v>0.103065893</c:v>
                      </c:pt>
                      <c:pt idx="28">
                        <c:v>0.126335159</c:v>
                      </c:pt>
                      <c:pt idx="29">
                        <c:v>0.101555832</c:v>
                      </c:pt>
                      <c:pt idx="30">
                        <c:v>0.139520139</c:v>
                      </c:pt>
                      <c:pt idx="31">
                        <c:v>0.115516819</c:v>
                      </c:pt>
                      <c:pt idx="32">
                        <c:v>0.182145685</c:v>
                      </c:pt>
                      <c:pt idx="33">
                        <c:v>0.118121192</c:v>
                      </c:pt>
                      <c:pt idx="34">
                        <c:v>0.139492944</c:v>
                      </c:pt>
                      <c:pt idx="35">
                        <c:v>0.194626227</c:v>
                      </c:pt>
                      <c:pt idx="36">
                        <c:v>0.101648375</c:v>
                      </c:pt>
                      <c:pt idx="37">
                        <c:v>0.094312325</c:v>
                      </c:pt>
                      <c:pt idx="38">
                        <c:v>0.155581906</c:v>
                      </c:pt>
                      <c:pt idx="39">
                        <c:v>0.097099364</c:v>
                      </c:pt>
                      <c:pt idx="40">
                        <c:v>0.119330026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shade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 cmpd="tri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0.0821756647721869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76.5217391304348</c:v>
                </c:pt>
                <c:pt idx="1">
                  <c:v>23.4782608695652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vs. Superpixel &amp; RGB + Normal 2 Depth Block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abs.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0742329972109"/>
          <c:y val="0.024803637866887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rgb &amp; sup. + N2D</c:v>
                </c:pt>
              </c:strCache>
            </c:strRef>
          </c:tx>
          <c:spPr>
            <a:ln w="28575" cap="rnd">
              <a:solidFill>
                <a:srgbClr val="9C1C2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Sheet1!$D$2:$D$42</c:f>
              <c:numCache>
                <c:formatCode>General</c:formatCode>
                <c:ptCount val="41"/>
                <c:pt idx="0">
                  <c:v>0.46130994</c:v>
                </c:pt>
                <c:pt idx="1">
                  <c:v>0.336830199</c:v>
                </c:pt>
                <c:pt idx="2">
                  <c:v>0.278493911</c:v>
                </c:pt>
                <c:pt idx="3">
                  <c:v>0.344324499</c:v>
                </c:pt>
                <c:pt idx="4">
                  <c:v>0.286384374</c:v>
                </c:pt>
                <c:pt idx="5">
                  <c:v>0.265594482</c:v>
                </c:pt>
                <c:pt idx="6">
                  <c:v>0.285111457</c:v>
                </c:pt>
                <c:pt idx="7">
                  <c:v>0.218185142</c:v>
                </c:pt>
                <c:pt idx="8">
                  <c:v>0.209914088</c:v>
                </c:pt>
                <c:pt idx="9">
                  <c:v>0.21191965</c:v>
                </c:pt>
                <c:pt idx="10">
                  <c:v>0.169204965</c:v>
                </c:pt>
                <c:pt idx="11">
                  <c:v>0.179976523</c:v>
                </c:pt>
                <c:pt idx="12">
                  <c:v>0.141060635</c:v>
                </c:pt>
                <c:pt idx="13">
                  <c:v>0.198650166</c:v>
                </c:pt>
                <c:pt idx="14">
                  <c:v>0.170059264</c:v>
                </c:pt>
                <c:pt idx="15">
                  <c:v>0.198569298</c:v>
                </c:pt>
                <c:pt idx="16">
                  <c:v>0.158276409</c:v>
                </c:pt>
                <c:pt idx="17">
                  <c:v>0.160714984</c:v>
                </c:pt>
                <c:pt idx="18">
                  <c:v>0.150188699</c:v>
                </c:pt>
                <c:pt idx="19">
                  <c:v>0.125305653</c:v>
                </c:pt>
                <c:pt idx="20">
                  <c:v>0.145080432</c:v>
                </c:pt>
                <c:pt idx="21">
                  <c:v>0.159240618</c:v>
                </c:pt>
                <c:pt idx="22">
                  <c:v>0.195767358</c:v>
                </c:pt>
                <c:pt idx="23">
                  <c:v>0.137347043</c:v>
                </c:pt>
                <c:pt idx="24">
                  <c:v>0.12259572</c:v>
                </c:pt>
                <c:pt idx="25">
                  <c:v>0.157210782</c:v>
                </c:pt>
                <c:pt idx="26">
                  <c:v>0.136419713</c:v>
                </c:pt>
                <c:pt idx="27">
                  <c:v>0.141925797</c:v>
                </c:pt>
                <c:pt idx="28">
                  <c:v>0.140419379</c:v>
                </c:pt>
                <c:pt idx="29">
                  <c:v>0.114663966</c:v>
                </c:pt>
                <c:pt idx="30">
                  <c:v>0.111045539</c:v>
                </c:pt>
                <c:pt idx="31">
                  <c:v>0.12309064</c:v>
                </c:pt>
                <c:pt idx="32">
                  <c:v>0.099771231</c:v>
                </c:pt>
                <c:pt idx="33">
                  <c:v>0.122934721</c:v>
                </c:pt>
                <c:pt idx="34">
                  <c:v>0.133054346</c:v>
                </c:pt>
                <c:pt idx="35">
                  <c:v>0.113849863</c:v>
                </c:pt>
                <c:pt idx="36">
                  <c:v>0.104941681</c:v>
                </c:pt>
                <c:pt idx="37">
                  <c:v>0.171374097</c:v>
                </c:pt>
                <c:pt idx="38">
                  <c:v>0.124734648</c:v>
                </c:pt>
                <c:pt idx="39">
                  <c:v>0.14783594</c:v>
                </c:pt>
                <c:pt idx="40">
                  <c:v>0.098216347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run-4ch-after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250</c:v>
                      </c:pt>
                      <c:pt idx="2">
                        <c:v>500</c:v>
                      </c:pt>
                      <c:pt idx="3">
                        <c:v>750</c:v>
                      </c:pt>
                      <c:pt idx="4">
                        <c:v>1000</c:v>
                      </c:pt>
                      <c:pt idx="5">
                        <c:v>1250</c:v>
                      </c:pt>
                      <c:pt idx="6">
                        <c:v>1500</c:v>
                      </c:pt>
                      <c:pt idx="7">
                        <c:v>1750</c:v>
                      </c:pt>
                      <c:pt idx="8">
                        <c:v>2000</c:v>
                      </c:pt>
                      <c:pt idx="9">
                        <c:v>4000</c:v>
                      </c:pt>
                      <c:pt idx="10">
                        <c:v>6000</c:v>
                      </c:pt>
                      <c:pt idx="11">
                        <c:v>8000</c:v>
                      </c:pt>
                      <c:pt idx="12">
                        <c:v>10000</c:v>
                      </c:pt>
                      <c:pt idx="13">
                        <c:v>12000</c:v>
                      </c:pt>
                      <c:pt idx="14">
                        <c:v>14000</c:v>
                      </c:pt>
                      <c:pt idx="15">
                        <c:v>16000</c:v>
                      </c:pt>
                      <c:pt idx="16">
                        <c:v>18000</c:v>
                      </c:pt>
                      <c:pt idx="17">
                        <c:v>20000</c:v>
                      </c:pt>
                      <c:pt idx="18">
                        <c:v>22000</c:v>
                      </c:pt>
                      <c:pt idx="19">
                        <c:v>24000</c:v>
                      </c:pt>
                      <c:pt idx="20">
                        <c:v>26000</c:v>
                      </c:pt>
                      <c:pt idx="21">
                        <c:v>28000</c:v>
                      </c:pt>
                      <c:pt idx="22">
                        <c:v>30000</c:v>
                      </c:pt>
                      <c:pt idx="23">
                        <c:v>32000</c:v>
                      </c:pt>
                      <c:pt idx="24">
                        <c:v>34000</c:v>
                      </c:pt>
                      <c:pt idx="25">
                        <c:v>36000</c:v>
                      </c:pt>
                      <c:pt idx="26">
                        <c:v>38000</c:v>
                      </c:pt>
                      <c:pt idx="27">
                        <c:v>40000</c:v>
                      </c:pt>
                      <c:pt idx="28">
                        <c:v>42000</c:v>
                      </c:pt>
                      <c:pt idx="29">
                        <c:v>44000</c:v>
                      </c:pt>
                      <c:pt idx="30">
                        <c:v>46000</c:v>
                      </c:pt>
                      <c:pt idx="31">
                        <c:v>48000</c:v>
                      </c:pt>
                      <c:pt idx="32">
                        <c:v>50000</c:v>
                      </c:pt>
                      <c:pt idx="33">
                        <c:v>52000</c:v>
                      </c:pt>
                      <c:pt idx="34">
                        <c:v>54000</c:v>
                      </c:pt>
                      <c:pt idx="35">
                        <c:v>56000</c:v>
                      </c:pt>
                      <c:pt idx="36">
                        <c:v>58000</c:v>
                      </c:pt>
                      <c:pt idx="37">
                        <c:v>60000</c:v>
                      </c:pt>
                      <c:pt idx="38">
                        <c:v>62000</c:v>
                      </c:pt>
                      <c:pt idx="39">
                        <c:v>64000</c:v>
                      </c:pt>
                      <c:pt idx="40">
                        <c:v>66000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0.472233891487121</c:v>
                      </c:pt>
                      <c:pt idx="1">
                        <c:v>0.463891983032226</c:v>
                      </c:pt>
                      <c:pt idx="2">
                        <c:v>0.403405249118804</c:v>
                      </c:pt>
                      <c:pt idx="3">
                        <c:v>0.221601545810699</c:v>
                      </c:pt>
                      <c:pt idx="4">
                        <c:v>0.244354471564292</c:v>
                      </c:pt>
                      <c:pt idx="5">
                        <c:v>0.226876273751258</c:v>
                      </c:pt>
                      <c:pt idx="6">
                        <c:v>0.187505900859832</c:v>
                      </c:pt>
                      <c:pt idx="7">
                        <c:v>0.231648445129394</c:v>
                      </c:pt>
                      <c:pt idx="8">
                        <c:v>0.349062591791152</c:v>
                      </c:pt>
                      <c:pt idx="9">
                        <c:v>0.155327469110488</c:v>
                      </c:pt>
                      <c:pt idx="10">
                        <c:v>0.154251709580421</c:v>
                      </c:pt>
                      <c:pt idx="11">
                        <c:v>0.172545760869979</c:v>
                      </c:pt>
                      <c:pt idx="12">
                        <c:v>0.199154540896415</c:v>
                      </c:pt>
                      <c:pt idx="13">
                        <c:v>0.150299206376075</c:v>
                      </c:pt>
                      <c:pt idx="14">
                        <c:v>0.127008840441703</c:v>
                      </c:pt>
                      <c:pt idx="15">
                        <c:v>0.134196490049362</c:v>
                      </c:pt>
                      <c:pt idx="16">
                        <c:v>0.105172038078308</c:v>
                      </c:pt>
                      <c:pt idx="17">
                        <c:v>0.136997029185295</c:v>
                      </c:pt>
                      <c:pt idx="18">
                        <c:v>0.130150571465492</c:v>
                      </c:pt>
                      <c:pt idx="19">
                        <c:v>0.122179642319679</c:v>
                      </c:pt>
                      <c:pt idx="20">
                        <c:v>0.150908485054969</c:v>
                      </c:pt>
                      <c:pt idx="21">
                        <c:v>0.120773501694202</c:v>
                      </c:pt>
                      <c:pt idx="22">
                        <c:v>0.176808953285217</c:v>
                      </c:pt>
                      <c:pt idx="23">
                        <c:v>0.107833251357078</c:v>
                      </c:pt>
                      <c:pt idx="24">
                        <c:v>0.176500871777534</c:v>
                      </c:pt>
                      <c:pt idx="25">
                        <c:v>0.134728744626045</c:v>
                      </c:pt>
                      <c:pt idx="26">
                        <c:v>0.139597922563552</c:v>
                      </c:pt>
                      <c:pt idx="27">
                        <c:v>0.103065893054008</c:v>
                      </c:pt>
                      <c:pt idx="28">
                        <c:v>0.126335158944129</c:v>
                      </c:pt>
                      <c:pt idx="29">
                        <c:v>0.101555831730365</c:v>
                      </c:pt>
                      <c:pt idx="30">
                        <c:v>0.13952013850212</c:v>
                      </c:pt>
                      <c:pt idx="31">
                        <c:v>0.115516819059848</c:v>
                      </c:pt>
                      <c:pt idx="32">
                        <c:v>0.182145684957504</c:v>
                      </c:pt>
                      <c:pt idx="33">
                        <c:v>0.118121191859245</c:v>
                      </c:pt>
                      <c:pt idx="34">
                        <c:v>0.139492943882942</c:v>
                      </c:pt>
                      <c:pt idx="35">
                        <c:v>0.194626227021217</c:v>
                      </c:pt>
                      <c:pt idx="36">
                        <c:v>0.10164837539196</c:v>
                      </c:pt>
                      <c:pt idx="37">
                        <c:v>0.0943123251199722</c:v>
                      </c:pt>
                      <c:pt idx="38">
                        <c:v>0.155581906437873</c:v>
                      </c:pt>
                      <c:pt idx="39">
                        <c:v>0.0970993638038635</c:v>
                      </c:pt>
                      <c:pt idx="40">
                        <c:v>0.119330026209354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0.0821756647721869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-185.217391304348</c:v>
                </c:pt>
                <c:pt idx="1">
                  <c:v>285.217391304348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vs. Binary Superpixel Loss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abs.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"/>
          <c:y val="0.01653575857792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</c:v>
                </c:pt>
                <c:pt idx="1">
                  <c:v>0.279735058546066</c:v>
                </c:pt>
                <c:pt idx="2">
                  <c:v>0.266931325197219</c:v>
                </c:pt>
                <c:pt idx="3">
                  <c:v>0.214964240789413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0.226739570498466</c:v>
                </c:pt>
                <c:pt idx="7">
                  <c:v>0.202410370111465</c:v>
                </c:pt>
                <c:pt idx="8">
                  <c:v>0.190024375915527</c:v>
                </c:pt>
                <c:pt idx="9">
                  <c:v>0.156396463513374</c:v>
                </c:pt>
                <c:pt idx="10">
                  <c:v>0.155196189880371</c:v>
                </c:pt>
                <c:pt idx="11">
                  <c:v>0.179761007428169</c:v>
                </c:pt>
                <c:pt idx="12">
                  <c:v>0.177907273173332</c:v>
                </c:pt>
                <c:pt idx="13">
                  <c:v>0.106906652450561</c:v>
                </c:pt>
                <c:pt idx="14">
                  <c:v>0.12688834965229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0.0964293330907821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</c:v>
                </c:pt>
                <c:pt idx="25">
                  <c:v>0.148933038115501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0.13459737598896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</c:v>
                </c:pt>
                <c:pt idx="33">
                  <c:v>0.102510310709476</c:v>
                </c:pt>
                <c:pt idx="34">
                  <c:v>0.124967977404594</c:v>
                </c:pt>
                <c:pt idx="35">
                  <c:v>0.0905319824814796</c:v>
                </c:pt>
                <c:pt idx="36">
                  <c:v>0.164128676056861</c:v>
                </c:pt>
                <c:pt idx="37">
                  <c:v>0.112606756389141</c:v>
                </c:pt>
                <c:pt idx="38">
                  <c:v>0.0853952839970588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rgb &amp; sup + binary loss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Sheet1!$D$2:$D$42</c:f>
              <c:numCache>
                <c:formatCode>General</c:formatCode>
                <c:ptCount val="41"/>
                <c:pt idx="0">
                  <c:v>0.5</c:v>
                </c:pt>
                <c:pt idx="1">
                  <c:v>0.484019488</c:v>
                </c:pt>
                <c:pt idx="2">
                  <c:v>0.507976174</c:v>
                </c:pt>
                <c:pt idx="3">
                  <c:v>0.466237396</c:v>
                </c:pt>
                <c:pt idx="4">
                  <c:v>0.496011704</c:v>
                </c:pt>
                <c:pt idx="5">
                  <c:v>0.482376277</c:v>
                </c:pt>
                <c:pt idx="6">
                  <c:v>0.51641196</c:v>
                </c:pt>
                <c:pt idx="7">
                  <c:v>0.412446409</c:v>
                </c:pt>
                <c:pt idx="8">
                  <c:v>0.522301257</c:v>
                </c:pt>
                <c:pt idx="9">
                  <c:v>0.488635361</c:v>
                </c:pt>
                <c:pt idx="10">
                  <c:v>0.505633473</c:v>
                </c:pt>
                <c:pt idx="11">
                  <c:v>0.471559942</c:v>
                </c:pt>
                <c:pt idx="12">
                  <c:v>0.486658245</c:v>
                </c:pt>
                <c:pt idx="13">
                  <c:v>0.478332937</c:v>
                </c:pt>
                <c:pt idx="14">
                  <c:v>0.44948554</c:v>
                </c:pt>
                <c:pt idx="15">
                  <c:v>0.535079181</c:v>
                </c:pt>
                <c:pt idx="16">
                  <c:v>0.493745267</c:v>
                </c:pt>
                <c:pt idx="17">
                  <c:v>0.450284272</c:v>
                </c:pt>
                <c:pt idx="18">
                  <c:v>0.441565812</c:v>
                </c:pt>
                <c:pt idx="19">
                  <c:v>0.460920513</c:v>
                </c:pt>
                <c:pt idx="20">
                  <c:v>0.524082422</c:v>
                </c:pt>
                <c:pt idx="21">
                  <c:v>0.464025795</c:v>
                </c:pt>
                <c:pt idx="22">
                  <c:v>0.414716184</c:v>
                </c:pt>
                <c:pt idx="23">
                  <c:v>0.499011338</c:v>
                </c:pt>
                <c:pt idx="24">
                  <c:v>0.462845385</c:v>
                </c:pt>
                <c:pt idx="25">
                  <c:v>0.448285371</c:v>
                </c:pt>
                <c:pt idx="26">
                  <c:v>0.461633712</c:v>
                </c:pt>
                <c:pt idx="27">
                  <c:v>0.473093152</c:v>
                </c:pt>
                <c:pt idx="28">
                  <c:v>0.445871979</c:v>
                </c:pt>
                <c:pt idx="29">
                  <c:v>0.4215765</c:v>
                </c:pt>
                <c:pt idx="30">
                  <c:v>0.469819516</c:v>
                </c:pt>
                <c:pt idx="31">
                  <c:v>0.516632557</c:v>
                </c:pt>
                <c:pt idx="32">
                  <c:v>0.463471353</c:v>
                </c:pt>
                <c:pt idx="33">
                  <c:v>0.475257754</c:v>
                </c:pt>
                <c:pt idx="34">
                  <c:v>0.477076113</c:v>
                </c:pt>
                <c:pt idx="35">
                  <c:v>0.447221875</c:v>
                </c:pt>
                <c:pt idx="36">
                  <c:v>0.431753397</c:v>
                </c:pt>
                <c:pt idx="37">
                  <c:v>0.496403486</c:v>
                </c:pt>
                <c:pt idx="38">
                  <c:v>0.453167409</c:v>
                </c:pt>
                <c:pt idx="39">
                  <c:v>0.472902954</c:v>
                </c:pt>
                <c:pt idx="40">
                  <c:v>0.455975026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81831517"/>
        <c:axId val="4051802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run-4ch-after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250</c:v>
                      </c:pt>
                      <c:pt idx="2">
                        <c:v>500</c:v>
                      </c:pt>
                      <c:pt idx="3">
                        <c:v>750</c:v>
                      </c:pt>
                      <c:pt idx="4">
                        <c:v>1000</c:v>
                      </c:pt>
                      <c:pt idx="5">
                        <c:v>1250</c:v>
                      </c:pt>
                      <c:pt idx="6">
                        <c:v>1500</c:v>
                      </c:pt>
                      <c:pt idx="7">
                        <c:v>1750</c:v>
                      </c:pt>
                      <c:pt idx="8">
                        <c:v>2000</c:v>
                      </c:pt>
                      <c:pt idx="9">
                        <c:v>4000</c:v>
                      </c:pt>
                      <c:pt idx="10">
                        <c:v>6000</c:v>
                      </c:pt>
                      <c:pt idx="11">
                        <c:v>8000</c:v>
                      </c:pt>
                      <c:pt idx="12">
                        <c:v>10000</c:v>
                      </c:pt>
                      <c:pt idx="13">
                        <c:v>12000</c:v>
                      </c:pt>
                      <c:pt idx="14">
                        <c:v>14000</c:v>
                      </c:pt>
                      <c:pt idx="15">
                        <c:v>16000</c:v>
                      </c:pt>
                      <c:pt idx="16">
                        <c:v>18000</c:v>
                      </c:pt>
                      <c:pt idx="17">
                        <c:v>20000</c:v>
                      </c:pt>
                      <c:pt idx="18">
                        <c:v>22000</c:v>
                      </c:pt>
                      <c:pt idx="19">
                        <c:v>24000</c:v>
                      </c:pt>
                      <c:pt idx="20">
                        <c:v>26000</c:v>
                      </c:pt>
                      <c:pt idx="21">
                        <c:v>28000</c:v>
                      </c:pt>
                      <c:pt idx="22">
                        <c:v>30000</c:v>
                      </c:pt>
                      <c:pt idx="23">
                        <c:v>32000</c:v>
                      </c:pt>
                      <c:pt idx="24">
                        <c:v>34000</c:v>
                      </c:pt>
                      <c:pt idx="25">
                        <c:v>36000</c:v>
                      </c:pt>
                      <c:pt idx="26">
                        <c:v>38000</c:v>
                      </c:pt>
                      <c:pt idx="27">
                        <c:v>40000</c:v>
                      </c:pt>
                      <c:pt idx="28">
                        <c:v>42000</c:v>
                      </c:pt>
                      <c:pt idx="29">
                        <c:v>44000</c:v>
                      </c:pt>
                      <c:pt idx="30">
                        <c:v>46000</c:v>
                      </c:pt>
                      <c:pt idx="31">
                        <c:v>48000</c:v>
                      </c:pt>
                      <c:pt idx="32">
                        <c:v>50000</c:v>
                      </c:pt>
                      <c:pt idx="33">
                        <c:v>52000</c:v>
                      </c:pt>
                      <c:pt idx="34">
                        <c:v>54000</c:v>
                      </c:pt>
                      <c:pt idx="35">
                        <c:v>56000</c:v>
                      </c:pt>
                      <c:pt idx="36">
                        <c:v>58000</c:v>
                      </c:pt>
                      <c:pt idx="37">
                        <c:v>60000</c:v>
                      </c:pt>
                      <c:pt idx="38">
                        <c:v>62000</c:v>
                      </c:pt>
                      <c:pt idx="39">
                        <c:v>64000</c:v>
                      </c:pt>
                      <c:pt idx="40">
                        <c:v>66000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0.472233891487121</c:v>
                      </c:pt>
                      <c:pt idx="1">
                        <c:v>0.463891983032226</c:v>
                      </c:pt>
                      <c:pt idx="2">
                        <c:v>0.403405249118804</c:v>
                      </c:pt>
                      <c:pt idx="3">
                        <c:v>0.221601545810699</c:v>
                      </c:pt>
                      <c:pt idx="4">
                        <c:v>0.244354471564292</c:v>
                      </c:pt>
                      <c:pt idx="5">
                        <c:v>0.226876273751258</c:v>
                      </c:pt>
                      <c:pt idx="6">
                        <c:v>0.187505900859832</c:v>
                      </c:pt>
                      <c:pt idx="7">
                        <c:v>0.231648445129394</c:v>
                      </c:pt>
                      <c:pt idx="8">
                        <c:v>0.349062591791152</c:v>
                      </c:pt>
                      <c:pt idx="9">
                        <c:v>0.155327469110488</c:v>
                      </c:pt>
                      <c:pt idx="10">
                        <c:v>0.154251709580421</c:v>
                      </c:pt>
                      <c:pt idx="11">
                        <c:v>0.172545760869979</c:v>
                      </c:pt>
                      <c:pt idx="12">
                        <c:v>0.199154540896415</c:v>
                      </c:pt>
                      <c:pt idx="13">
                        <c:v>0.150299206376075</c:v>
                      </c:pt>
                      <c:pt idx="14">
                        <c:v>0.127008840441703</c:v>
                      </c:pt>
                      <c:pt idx="15">
                        <c:v>0.134196490049362</c:v>
                      </c:pt>
                      <c:pt idx="16">
                        <c:v>0.105172038078308</c:v>
                      </c:pt>
                      <c:pt idx="17">
                        <c:v>0.136997029185295</c:v>
                      </c:pt>
                      <c:pt idx="18">
                        <c:v>0.130150571465492</c:v>
                      </c:pt>
                      <c:pt idx="19">
                        <c:v>0.122179642319679</c:v>
                      </c:pt>
                      <c:pt idx="20">
                        <c:v>0.150908485054969</c:v>
                      </c:pt>
                      <c:pt idx="21">
                        <c:v>0.120773501694202</c:v>
                      </c:pt>
                      <c:pt idx="22">
                        <c:v>0.176808953285217</c:v>
                      </c:pt>
                      <c:pt idx="23">
                        <c:v>0.107833251357078</c:v>
                      </c:pt>
                      <c:pt idx="24">
                        <c:v>0.176500871777534</c:v>
                      </c:pt>
                      <c:pt idx="25">
                        <c:v>0.134728744626045</c:v>
                      </c:pt>
                      <c:pt idx="26">
                        <c:v>0.139597922563552</c:v>
                      </c:pt>
                      <c:pt idx="27">
                        <c:v>0.103065893054008</c:v>
                      </c:pt>
                      <c:pt idx="28">
                        <c:v>0.126335158944129</c:v>
                      </c:pt>
                      <c:pt idx="29">
                        <c:v>0.101555831730365</c:v>
                      </c:pt>
                      <c:pt idx="30">
                        <c:v>0.13952013850212</c:v>
                      </c:pt>
                      <c:pt idx="31">
                        <c:v>0.115516819059848</c:v>
                      </c:pt>
                      <c:pt idx="32">
                        <c:v>0.182145684957504</c:v>
                      </c:pt>
                      <c:pt idx="33">
                        <c:v>0.118121191859245</c:v>
                      </c:pt>
                      <c:pt idx="34">
                        <c:v>0.139492943882942</c:v>
                      </c:pt>
                      <c:pt idx="35">
                        <c:v>0.194626227021217</c:v>
                      </c:pt>
                      <c:pt idx="36">
                        <c:v>0.10164837539196</c:v>
                      </c:pt>
                      <c:pt idx="37">
                        <c:v>0.0943123251199722</c:v>
                      </c:pt>
                      <c:pt idx="38">
                        <c:v>0.155581906437873</c:v>
                      </c:pt>
                      <c:pt idx="39">
                        <c:v>0.0970993638038635</c:v>
                      </c:pt>
                      <c:pt idx="40">
                        <c:v>0.119330026209354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0.0821756647721869"/>
          <c:w val="0.68802807279416"/>
          <c:h val="0.8702064896755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0051" y="1685925"/>
            <a:ext cx="2312670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/>
        </p:nvGraphicFramePr>
        <p:xfrm>
          <a:off x="247649" y="3751944"/>
          <a:ext cx="2462757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en-US" sz="2000" err="1">
                <a:sym typeface="+mn-ea"/>
              </a:rPr>
              <a:t>I</a:t>
            </a:r>
            <a:r>
              <a:rPr lang="de-DE" altLang="en-US" sz="2000" err="1">
                <a:sym typeface="+mn-ea"/>
              </a:rPr>
              <a:t>teration</a:t>
            </a:r>
            <a:r>
              <a:rPr lang="de-DE" altLang="en-US" sz="2000">
                <a:sym typeface="+mn-ea"/>
              </a:rPr>
              <a:t> I: 4 Channel Input (Superpixel &amp; RGB)</a:t>
            </a:r>
            <a:endParaRPr lang="de-DE" altLang="en-US" sz="2000"/>
          </a:p>
        </p:txBody>
      </p:sp>
      <p:graphicFrame>
        <p:nvGraphicFramePr>
          <p:cNvPr id="3" name="Chart 2"/>
          <p:cNvGraphicFramePr/>
          <p:nvPr/>
        </p:nvGraphicFramePr>
        <p:xfrm>
          <a:off x="2976879" y="168592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0.141 </a:t>
            </a:r>
            <a:endParaRPr lang="de-DE" sz="1600" dirty="0"/>
          </a:p>
        </p:txBody>
      </p:sp>
      <p:sp>
        <p:nvSpPr>
          <p:cNvPr id="10" name="Текст 7"/>
          <p:cNvSpPr txBox="1"/>
          <p:nvPr/>
        </p:nvSpPr>
        <p:spPr>
          <a:xfrm>
            <a:off x="830640" y="4765184"/>
            <a:ext cx="1296774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>
                <a:latin typeface="Open Sans" charset="0"/>
                <a:ea typeface="Open Sans" charset="0"/>
                <a:cs typeface="Open Sans" charset="0"/>
              </a:rPr>
              <a:t>+ 22</a:t>
            </a:r>
            <a:r>
              <a:rPr lang="en-US" sz="2800" b="1">
                <a:latin typeface="Open Sans" charset="0"/>
                <a:ea typeface="Open Sans" charset="0"/>
                <a:cs typeface="Open Sans" charset="0"/>
              </a:rPr>
              <a:t>%</a:t>
            </a:r>
            <a:endParaRPr lang="en-US" sz="2800" b="1"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14" name="Chart 4"/>
          <p:cNvGraphicFramePr/>
          <p:nvPr/>
        </p:nvGraphicFramePr>
        <p:xfrm>
          <a:off x="235739" y="3736417"/>
          <a:ext cx="2462757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en-US" sz="2000" err="1">
                <a:sym typeface="+mn-ea"/>
              </a:rPr>
              <a:t>I</a:t>
            </a:r>
            <a:r>
              <a:rPr lang="de-DE" altLang="en-US" sz="2000" err="1">
                <a:sym typeface="+mn-ea"/>
              </a:rPr>
              <a:t>teration II: Normal 2 Depth Block</a:t>
            </a:r>
            <a:endParaRPr lang="de-DE" altLang="en-US" sz="2000" err="1"/>
          </a:p>
        </p:txBody>
      </p:sp>
      <p:sp>
        <p:nvSpPr>
          <p:cNvPr id="10" name="Текст 7"/>
          <p:cNvSpPr txBox="1"/>
          <p:nvPr/>
        </p:nvSpPr>
        <p:spPr>
          <a:xfrm>
            <a:off x="899593" y="4745300"/>
            <a:ext cx="1263504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 dirty="0">
                <a:latin typeface="Open Sans" charset="0"/>
                <a:ea typeface="Open Sans" charset="0"/>
                <a:cs typeface="Open Sans" charset="0"/>
              </a:rPr>
              <a:t>+6.9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  <a:endParaRPr lang="en-US" sz="2800" b="1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12" name="Chart 2"/>
          <p:cNvGraphicFramePr/>
          <p:nvPr/>
        </p:nvGraphicFramePr>
        <p:xfrm>
          <a:off x="2976880" y="168592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8"/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0.123 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/>
        </p:nvGraphicFramePr>
        <p:xfrm>
          <a:off x="196850" y="3798570"/>
          <a:ext cx="2371090" cy="236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en-US" sz="2000" err="1">
                <a:sym typeface="+mn-ea"/>
              </a:rPr>
              <a:t>I</a:t>
            </a:r>
            <a:r>
              <a:rPr lang="de-DE" altLang="en-US" sz="2000" err="1">
                <a:sym typeface="+mn-ea"/>
              </a:rPr>
              <a:t>teration II: 4 Ch + N2D Block</a:t>
            </a:r>
            <a:endParaRPr lang="de-DE" altLang="en-US" sz="2000" err="1"/>
          </a:p>
        </p:txBody>
      </p:sp>
      <p:graphicFrame>
        <p:nvGraphicFramePr>
          <p:cNvPr id="3" name="Chart 2"/>
          <p:cNvGraphicFramePr/>
          <p:nvPr/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Текст 7"/>
          <p:cNvSpPr txBox="1"/>
          <p:nvPr/>
        </p:nvSpPr>
        <p:spPr>
          <a:xfrm>
            <a:off x="959450" y="4681978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2800" b="1" dirty="0">
                <a:latin typeface="Open Sans" charset="0"/>
                <a:ea typeface="Open Sans" charset="0"/>
                <a:cs typeface="Open Sans" charset="0"/>
              </a:rPr>
              <a:t>+23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  <a:endParaRPr lang="en-US" sz="28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 0.142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/>
        </p:nvGraphicFramePr>
        <p:xfrm>
          <a:off x="247650" y="3773170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dirty="0" err="1">
                <a:sym typeface="+mn-ea"/>
              </a:rPr>
              <a:t>Improvements</a:t>
            </a:r>
            <a:br>
              <a:rPr lang="en-US" dirty="0" err="1">
                <a:sym typeface="+mn-ea"/>
              </a:rPr>
            </a:br>
            <a:r>
              <a:rPr lang="de-DE" altLang="en-US" sz="2000" dirty="0">
                <a:sym typeface="+mn-ea"/>
              </a:rPr>
              <a:t>Iteration III: Binary Superpixel Loss</a:t>
            </a:r>
            <a:endParaRPr lang="de-DE" altLang="en-US" sz="2000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Текст 7"/>
          <p:cNvSpPr txBox="1"/>
          <p:nvPr/>
        </p:nvSpPr>
        <p:spPr>
          <a:xfrm>
            <a:off x="827584" y="4681978"/>
            <a:ext cx="1368152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 dirty="0">
                <a:latin typeface="Open Sans" charset="0"/>
                <a:ea typeface="Open Sans" charset="0"/>
                <a:cs typeface="Open Sans" charset="0"/>
              </a:rPr>
              <a:t>+398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  <a:endParaRPr lang="en-US" sz="28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0.443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/>
        </p:nvGraphicFramePr>
        <p:xfrm>
          <a:off x="247650" y="3773170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dirty="0" err="1">
                <a:sym typeface="+mn-ea"/>
              </a:rPr>
              <a:t>Improvements</a:t>
            </a:r>
            <a:br>
              <a:rPr lang="en-US" dirty="0" err="1">
                <a:sym typeface="+mn-ea"/>
              </a:rPr>
            </a:br>
            <a:r>
              <a:rPr lang="de-DE" altLang="en-US" sz="2000">
                <a:sym typeface="+mn-ea"/>
              </a:rPr>
              <a:t>Iteration III: </a:t>
            </a:r>
            <a:r>
              <a:rPr lang="de-DE" altLang="en-US" sz="2000" dirty="0" err="1">
                <a:sym typeface="+mn-ea"/>
              </a:rPr>
              <a:t>Continuous</a:t>
            </a:r>
            <a:r>
              <a:rPr lang="de-DE" altLang="en-US" sz="2000" dirty="0">
                <a:sym typeface="+mn-ea"/>
              </a:rPr>
              <a:t> Superpixel Loss</a:t>
            </a:r>
            <a:endParaRPr lang="de-DE" altLang="en-US" sz="2000" dirty="0" err="1"/>
          </a:p>
        </p:txBody>
      </p:sp>
      <p:graphicFrame>
        <p:nvGraphicFramePr>
          <p:cNvPr id="3" name="Chart 2"/>
          <p:cNvGraphicFramePr/>
          <p:nvPr/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Текст 7"/>
          <p:cNvSpPr txBox="1"/>
          <p:nvPr/>
        </p:nvSpPr>
        <p:spPr>
          <a:xfrm>
            <a:off x="959450" y="4681978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 dirty="0">
                <a:latin typeface="Open Sans" charset="0"/>
                <a:ea typeface="Open Sans" charset="0"/>
                <a:cs typeface="Open Sans" charset="0"/>
              </a:rPr>
              <a:t>+20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  <a:endParaRPr lang="en-US" sz="28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466724" y="1872515"/>
            <a:ext cx="2243817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0.138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dirty="0" err="1">
                <a:sym typeface="+mn-ea"/>
              </a:rPr>
              <a:t>Improvements</a:t>
            </a:r>
            <a:br>
              <a:rPr lang="en-US" dirty="0" err="1">
                <a:sym typeface="+mn-ea"/>
              </a:rPr>
            </a:br>
            <a:r>
              <a:rPr lang="de-DE" altLang="en-US" sz="2000">
                <a:sym typeface="+mn-ea"/>
              </a:rPr>
              <a:t>Iteration IV: </a:t>
            </a:r>
            <a:r>
              <a:rPr lang="de-DE" altLang="en-US" sz="2000" dirty="0">
                <a:sym typeface="+mn-ea"/>
              </a:rPr>
              <a:t>Normals in Loss </a:t>
            </a:r>
            <a:r>
              <a:rPr lang="de-DE" altLang="en-US" sz="2000" dirty="0" err="1">
                <a:sym typeface="+mn-ea"/>
              </a:rPr>
              <a:t>Function</a:t>
            </a:r>
            <a:endParaRPr lang="de-DE" altLang="en-US" sz="2000" dirty="0" err="1"/>
          </a:p>
        </p:txBody>
      </p:sp>
      <p:graphicFrame>
        <p:nvGraphicFramePr>
          <p:cNvPr id="3" name="Chart 2"/>
          <p:cNvGraphicFramePr/>
          <p:nvPr/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8"/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</a:t>
            </a:r>
            <a:r>
              <a:rPr lang="de-DE" sz="1600" u="sng" dirty="0"/>
              <a:t>still </a:t>
            </a:r>
            <a:r>
              <a:rPr lang="de-DE" sz="1600" u="sng" dirty="0" err="1"/>
              <a:t>running</a:t>
            </a:r>
            <a:endParaRPr lang="de-DE" sz="1600" u="sng" dirty="0"/>
          </a:p>
        </p:txBody>
      </p:sp>
      <p:graphicFrame>
        <p:nvGraphicFramePr>
          <p:cNvPr id="13" name="Chart 4"/>
          <p:cNvGraphicFramePr/>
          <p:nvPr/>
        </p:nvGraphicFramePr>
        <p:xfrm>
          <a:off x="247650" y="3913894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Grafik 4" descr="Einzelnes Zahnr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51" y="462699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/>
        </p:nvGraphicFramePr>
        <p:xfrm>
          <a:off x="247650" y="3913894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de-DE" altLang="en-US" sz="2000">
                <a:sym typeface="+mn-ea"/>
              </a:rPr>
              <a:t>Iteration V: Normal Loss &amp; Continuous Superpixel Loss</a:t>
            </a:r>
            <a:endParaRPr lang="de-DE" altLang="en-US" sz="2000" err="1"/>
          </a:p>
        </p:txBody>
      </p:sp>
      <p:graphicFrame>
        <p:nvGraphicFramePr>
          <p:cNvPr id="3" name="Chart 2"/>
          <p:cNvGraphicFramePr/>
          <p:nvPr/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18"/>
          <p:cNvSpPr txBox="1"/>
          <p:nvPr/>
        </p:nvSpPr>
        <p:spPr>
          <a:xfrm>
            <a:off x="466724" y="1948945"/>
            <a:ext cx="2243817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  <a:endParaRPr lang="de-DE" altLang="en-US" sz="20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  <a:endParaRPr lang="de-DE" sz="1600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</a:t>
            </a:r>
            <a:r>
              <a:rPr lang="de-DE" sz="1600" u="sng" dirty="0"/>
              <a:t>still </a:t>
            </a:r>
            <a:r>
              <a:rPr lang="de-DE" sz="1600" u="sng" dirty="0" err="1"/>
              <a:t>running</a:t>
            </a:r>
            <a:endParaRPr lang="de-DE" sz="1600" u="sng" dirty="0"/>
          </a:p>
        </p:txBody>
      </p:sp>
      <p:pic>
        <p:nvPicPr>
          <p:cNvPr id="4" name="Grafik 4" descr="Einzelnes Zahnr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51" y="462699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726</Words>
  <Application>WPS Presentation</Application>
  <PresentationFormat>Bildschirmpräsentation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Tahoma</vt:lpstr>
      <vt:lpstr>Stafford</vt:lpstr>
      <vt:lpstr>PingFang SC</vt:lpstr>
      <vt:lpstr>Bitstream Charter</vt:lpstr>
      <vt:lpstr>Source Sans Pro</vt:lpstr>
      <vt:lpstr>Arial</vt:lpstr>
      <vt:lpstr>Open Sans</vt:lpstr>
      <vt:lpstr>微软雅黑</vt:lpstr>
      <vt:lpstr>Arial Unicode MS</vt:lpstr>
      <vt:lpstr>Songti SC</vt:lpstr>
      <vt:lpstr>Präsentationsvorlage_BWL9</vt:lpstr>
      <vt:lpstr>Improvements Iteration I: 4 Channel Input (Superpixel &amp; RGB)</vt:lpstr>
      <vt:lpstr>Improvements Iteration II: Normal 2 Depth Block</vt:lpstr>
      <vt:lpstr>Improvements Iteration II: 4 Ch + N2D Block</vt:lpstr>
      <vt:lpstr>Improvements Iteration III: Binary Superpixel Loss</vt:lpstr>
      <vt:lpstr>Improvements Iteration III: Continuous Superpixel Loss</vt:lpstr>
      <vt:lpstr>Improvements Iteration IV: Normals in Loss Function</vt:lpstr>
      <vt:lpstr>Improvements Iteration V: Normal Loss &amp; Continuous Superpixel 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162</cp:revision>
  <dcterms:created xsi:type="dcterms:W3CDTF">2020-02-11T14:04:06Z</dcterms:created>
  <dcterms:modified xsi:type="dcterms:W3CDTF">2020-02-11T14:04:06Z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