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/>
    <p:restoredTop sz="94712"/>
  </p:normalViewPr>
  <p:slideViewPr>
    <p:cSldViewPr snapToGrid="0">
      <p:cViewPr>
        <p:scale>
          <a:sx n="119" d="100"/>
          <a:sy n="119" d="100"/>
        </p:scale>
        <p:origin x="35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2D40-669D-F352-A8B2-426A627A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EAAC7-3C2F-261E-0456-ED69A667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2B4E-EF0E-5A71-8D50-0F6BBC40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7A3C-20D5-716B-CFFC-D9058B75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62A91-1FF5-A313-2E1B-9AE88F43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0AED-BCFA-3562-27C3-93F595F5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624D-860A-916B-95DB-88036C78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A325-67A9-9BE0-08EA-8C662F90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26E6-2ABB-82D3-BD58-41FCF869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93B4-282E-26A1-B6CC-34F4A11F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D9B11-6F51-1339-B0E5-ABE1ED40A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196B-9B71-4DB1-05DD-0D307280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C8C4-C358-DD5B-0AB4-2035109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1967-788E-BD3A-1A1B-884C7FDA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DD4-C175-1432-D754-B8594911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45A9-510B-423F-B0CC-3DF3C1DC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22D-F31B-FA96-9991-B5ED82CB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D454-7923-8FAF-7AEF-FC4B7FD5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445E-7D5C-6F72-4D24-85AE583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775D-724E-9E59-6ED6-AA82938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C5A-FFB0-E177-8CF3-0458BDDF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2F97-82AA-A32F-7EBB-78C86C9C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F2C7-2C27-1D74-636E-535D0EA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42DE-FE51-39E8-9507-8A6842D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59B8-9DAF-9418-906C-0F634F8F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EC6-204F-A702-824C-8576041A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64E5-483F-DA30-B9A2-1A60FD8C5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B007-561F-FA0C-C278-BD3F252E3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FB12-D711-8075-BFC1-3D9B901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3F496-9ED3-A898-22EA-A7990DA6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91D52-4C3F-CB55-1AFA-8B6D13EA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8B74-A775-C18E-F8EF-48EE3E54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AB1F-E598-5A98-B100-5727E646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6E35E-F33B-99B6-26A0-6E219952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881EA-F5D1-18B9-05DA-A57BA72A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C342-FFA9-076E-2040-55DD06DD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FB2C8-8635-D1FA-3D2E-4306A9B1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E1A9-29B0-5F45-D1A5-3334C50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57872-5677-5970-BAAA-1D8C5BB7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6EAE-87D0-26E4-58CD-1AE01597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F3946-434E-8056-1946-99A806CA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9B3B-D819-6D63-857A-0F4CB26F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DC45-E3D3-8798-CF47-6820AB1D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99B3-83E3-E074-9C02-27A3D8E7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00D8-71C2-D534-0789-F8B522DE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C3E2F-0CBA-BA4C-14AA-D252F7F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BF16-7973-8C8A-6EE0-394202F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66AE-791B-4639-6C71-C8479441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BD559-E4D5-C049-476E-A41759ED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7659-7A8B-6405-FA6B-0095DE66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8DF0-F4D3-3E45-2C11-1FBB79EB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C336-B903-B913-65A6-1EFF1CC6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A34-50CE-5319-F257-B3EFB8F2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2BD62-75CA-D4F2-AF2C-B3B35FF4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09D70-2AB1-1278-8177-FB948822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FC27-92F9-6A9E-D44F-5234ABCE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92E0F-0526-35FE-6C36-273652BF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98F4-0DC7-265A-FC65-C21C9E6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3CE2D-E6B8-1DD8-E6B0-1320FE19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7A1D-2FB6-DA14-1320-1DC8077C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BD13-07E8-D4D8-0F72-7E25DE86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2C2A0-A75E-E343-B7A4-ED24EDF728A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851F-5A4F-CD1B-010A-76BFA523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FF42-219A-9767-1E01-33F860DD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B7310-1B5C-3B4F-8A8D-0B922D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73E62-3B8D-909B-468D-9A71D50B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6" y="0"/>
            <a:ext cx="1318048" cy="6858000"/>
          </a:xfrm>
          <a:prstGeom prst="rect">
            <a:avLst/>
          </a:prstGeom>
        </p:spPr>
      </p:pic>
      <p:pic>
        <p:nvPicPr>
          <p:cNvPr id="7" name="Picture 6" descr="A green line with a yellow dot&#10;&#10;AI-generated content may be incorrect.">
            <a:extLst>
              <a:ext uri="{FF2B5EF4-FFF2-40B4-BE49-F238E27FC236}">
                <a16:creationId xmlns:a16="http://schemas.microsoft.com/office/drawing/2014/main" id="{AE9378D4-3969-739C-FC8B-866A6940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12" y="-1447366"/>
            <a:ext cx="3581096" cy="9270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8389C-F668-90E3-43C7-DE99A791042A}"/>
              </a:ext>
            </a:extLst>
          </p:cNvPr>
          <p:cNvSpPr txBox="1"/>
          <p:nvPr/>
        </p:nvSpPr>
        <p:spPr>
          <a:xfrm>
            <a:off x="2810933" y="321733"/>
            <a:ext cx="208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WGS84</a:t>
            </a:r>
          </a:p>
        </p:txBody>
      </p:sp>
    </p:spTree>
    <p:extLst>
      <p:ext uri="{BB962C8B-B14F-4D97-AF65-F5344CB8AC3E}">
        <p14:creationId xmlns:p14="http://schemas.microsoft.com/office/powerpoint/2010/main" val="129655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5C002-3575-B47A-69DE-7E5E3A84D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EECBD-DEA7-5C41-5FE9-63BD888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6" y="0"/>
            <a:ext cx="1318048" cy="6858000"/>
          </a:xfrm>
          <a:prstGeom prst="rect">
            <a:avLst/>
          </a:prstGeom>
        </p:spPr>
      </p:pic>
      <p:pic>
        <p:nvPicPr>
          <p:cNvPr id="3" name="Picture 2" descr="A green line in the dark&#10;&#10;AI-generated content may be incorrect.">
            <a:extLst>
              <a:ext uri="{FF2B5EF4-FFF2-40B4-BE49-F238E27FC236}">
                <a16:creationId xmlns:a16="http://schemas.microsoft.com/office/drawing/2014/main" id="{414DE4A7-04B2-C5FB-FA22-C205391D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0000">
            <a:off x="4351490" y="-1327267"/>
            <a:ext cx="3478719" cy="9017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F7282-0D69-70D1-97E5-0EBEE16FBD4C}"/>
              </a:ext>
            </a:extLst>
          </p:cNvPr>
          <p:cNvSpPr txBox="1"/>
          <p:nvPr/>
        </p:nvSpPr>
        <p:spPr>
          <a:xfrm>
            <a:off x="2873022" y="270933"/>
            <a:ext cx="19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Mercator</a:t>
            </a:r>
          </a:p>
        </p:txBody>
      </p:sp>
    </p:spTree>
    <p:extLst>
      <p:ext uri="{BB962C8B-B14F-4D97-AF65-F5344CB8AC3E}">
        <p14:creationId xmlns:p14="http://schemas.microsoft.com/office/powerpoint/2010/main" val="22741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A352-6061-8EAE-9C91-F7EDEDE0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7E4FF-26E8-8C6C-579F-8D389CA7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6" y="0"/>
            <a:ext cx="1318048" cy="6858000"/>
          </a:xfrm>
          <a:prstGeom prst="rect">
            <a:avLst/>
          </a:prstGeom>
        </p:spPr>
      </p:pic>
      <p:pic>
        <p:nvPicPr>
          <p:cNvPr id="4" name="Picture 3" descr="A green line in the dark&#10;&#10;AI-generated content may be incorrect.">
            <a:extLst>
              <a:ext uri="{FF2B5EF4-FFF2-40B4-BE49-F238E27FC236}">
                <a16:creationId xmlns:a16="http://schemas.microsoft.com/office/drawing/2014/main" id="{F460C242-03FC-BC2C-8A4F-82BF7BC7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3294">
            <a:off x="3905664" y="-1828081"/>
            <a:ext cx="4115117" cy="10287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1680-CE8C-2374-1279-32157C927F05}"/>
              </a:ext>
            </a:extLst>
          </p:cNvPr>
          <p:cNvSpPr txBox="1"/>
          <p:nvPr/>
        </p:nvSpPr>
        <p:spPr>
          <a:xfrm>
            <a:off x="2952044" y="327378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EPSG 5070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48E80FBC-3577-AB8C-3188-74A9702551B3}"/>
              </a:ext>
            </a:extLst>
          </p:cNvPr>
          <p:cNvSpPr/>
          <p:nvPr/>
        </p:nvSpPr>
        <p:spPr>
          <a:xfrm>
            <a:off x="7961488" y="1016001"/>
            <a:ext cx="659536" cy="63782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Dorsett, Jacob Helms</dc:creator>
  <cp:lastModifiedBy>Dorsett, Jacob Helms</cp:lastModifiedBy>
  <cp:revision>1</cp:revision>
  <dcterms:created xsi:type="dcterms:W3CDTF">2025-04-15T15:38:59Z</dcterms:created>
  <dcterms:modified xsi:type="dcterms:W3CDTF">2025-04-15T16:00:48Z</dcterms:modified>
</cp:coreProperties>
</file>