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  <p:sldMasterId id="2147483668" r:id="rId5"/>
    <p:sldMasterId id="2147483675" r:id="rId6"/>
    <p:sldMasterId id="2147483688" r:id="rId7"/>
    <p:sldMasterId id="2147483699" r:id="rId8"/>
  </p:sldMasterIdLst>
  <p:notesMasterIdLst>
    <p:notesMasterId r:id="rId23"/>
  </p:notesMasterIdLst>
  <p:handoutMasterIdLst>
    <p:handoutMasterId r:id="rId24"/>
  </p:handoutMasterIdLst>
  <p:sldIdLst>
    <p:sldId id="431" r:id="rId9"/>
    <p:sldId id="432" r:id="rId10"/>
    <p:sldId id="480" r:id="rId11"/>
    <p:sldId id="520" r:id="rId12"/>
    <p:sldId id="294" r:id="rId13"/>
    <p:sldId id="295" r:id="rId14"/>
    <p:sldId id="404" r:id="rId15"/>
    <p:sldId id="405" r:id="rId16"/>
    <p:sldId id="522" r:id="rId17"/>
    <p:sldId id="523" r:id="rId18"/>
    <p:sldId id="525" r:id="rId19"/>
    <p:sldId id="526" r:id="rId20"/>
    <p:sldId id="528" r:id="rId21"/>
    <p:sldId id="52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5" autoAdjust="0"/>
    <p:restoredTop sz="92162" autoAdjust="0"/>
  </p:normalViewPr>
  <p:slideViewPr>
    <p:cSldViewPr>
      <p:cViewPr varScale="1">
        <p:scale>
          <a:sx n="118" d="100"/>
          <a:sy n="118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B5A26-2B25-4B6B-AC41-E66068137C55}" type="datetimeFigureOut">
              <a:rPr lang="ko-KR" altLang="en-US" smtClean="0"/>
              <a:pPr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F280A-1E62-49AD-BB8A-22D02FECBF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38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B1A70-3532-4048-8802-9CC7BFD18938}" type="datetimeFigureOut">
              <a:rPr lang="ko-KR" altLang="en-US" smtClean="0"/>
              <a:pPr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3E00-757A-4FD9-AAC8-FFAE49D56E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3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4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9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896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467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394" y="274638"/>
            <a:ext cx="822960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None/>
              <a:defRPr sz="2500"/>
            </a:lvl1pPr>
            <a:lvl2pPr>
              <a:lnSpc>
                <a:spcPts val="3000"/>
              </a:lnSpc>
              <a:buNone/>
              <a:defRPr sz="1900"/>
            </a:lvl2pPr>
            <a:lvl3pPr>
              <a:lnSpc>
                <a:spcPts val="3000"/>
              </a:lnSpc>
              <a:buNone/>
              <a:defRPr sz="1500"/>
            </a:lvl3pPr>
            <a:lvl4pPr>
              <a:lnSpc>
                <a:spcPts val="3000"/>
              </a:lnSpc>
              <a:buNone/>
              <a:defRPr sz="1200"/>
            </a:lvl4pPr>
            <a:lvl5pPr>
              <a:lnSpc>
                <a:spcPts val="3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7025606" y="658874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샘물체" pitchFamily="18" charset="-127"/>
                <a:ea typeface="샘물체" pitchFamily="18" charset="-127"/>
              </a:defRPr>
            </a:lvl1pPr>
          </a:lstStyle>
          <a:p>
            <a:pPr algn="r">
              <a:defRPr/>
            </a:pPr>
            <a:fld id="{AF33F0E2-3294-4740-8E22-F3EF5A8BEBAB}" type="slidenum">
              <a:rPr lang="ko-KR" altLang="en-US" sz="1200" smtClean="0">
                <a:solidFill>
                  <a:prstClr val="white">
                    <a:lumMod val="50000"/>
                  </a:prstClr>
                </a:solidFill>
              </a:rPr>
              <a:pPr algn="r">
                <a:defRPr/>
              </a:pPr>
              <a:t>‹#›</a:t>
            </a:fld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9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6908" y="65887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123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4204" y="65887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ts val="3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ts val="3000"/>
              </a:lnSpc>
              <a:buNone/>
              <a:defRPr sz="1200"/>
            </a:lvl4pPr>
            <a:lvl5pPr>
              <a:lnSpc>
                <a:spcPts val="3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19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4204" y="65887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220863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000"/>
              </a:lnSpc>
              <a:buSzPct val="120000"/>
              <a:buFontTx/>
              <a:buBlip>
                <a:blip r:embed="rId3"/>
              </a:buBlip>
              <a:defRPr sz="1800">
                <a:latin typeface="+mn-ea"/>
                <a:ea typeface="+mn-ea"/>
              </a:defRPr>
            </a:lvl2pPr>
            <a:lvl3pPr>
              <a:lnSpc>
                <a:spcPts val="3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ts val="3000"/>
              </a:lnSpc>
              <a:buNone/>
              <a:defRPr sz="1200"/>
            </a:lvl4pPr>
            <a:lvl5pPr>
              <a:lnSpc>
                <a:spcPts val="3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511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32" y="6572272"/>
            <a:ext cx="2133600" cy="365125"/>
          </a:xfrm>
        </p:spPr>
        <p:txBody>
          <a:bodyPr/>
          <a:lstStyle>
            <a:lvl1pPr>
              <a:defRPr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588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408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74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56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394" y="274638"/>
            <a:ext cx="822960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6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pic>
        <p:nvPicPr>
          <p:cNvPr id="7" name="그림 6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8873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12405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0734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3615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1060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2019-03-25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777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7486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CF952-A07C-4002-B2F4-C962A9A4C41C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072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15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644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42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6661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88136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03367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17631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42213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47007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685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53429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48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65988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357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785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697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949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191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36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620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61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473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3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65988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09369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201049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68258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69534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6717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810418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400"/>
            </a:lvl4pPr>
            <a:lvl5pPr>
              <a:lnSpc>
                <a:spcPts val="35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400"/>
            </a:lvl4pPr>
            <a:lvl5pPr>
              <a:lnSpc>
                <a:spcPct val="130000"/>
              </a:lnSpc>
              <a:buNone/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80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19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rgbClr val="F0E6DC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6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2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3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026908" y="65887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13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8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9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0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4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5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0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2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3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33E9-E119-4840-A221-7C3F44D936D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8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30801"/>
            <a:ext cx="8229600" cy="537960"/>
          </a:xfrm>
        </p:spPr>
        <p:txBody>
          <a:bodyPr/>
          <a:lstStyle/>
          <a:p>
            <a:r>
              <a:rPr lang="en-US" altLang="ko-KR" dirty="0"/>
              <a:t>P(</a:t>
            </a:r>
            <a:r>
              <a:rPr lang="en-US" altLang="ko-KR" dirty="0" err="1"/>
              <a:t>n,n</a:t>
            </a:r>
            <a:r>
              <a:rPr lang="en-US" altLang="ko-KR" dirty="0"/>
              <a:t>) = n * (n-1) !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293515"/>
            <a:ext cx="1152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1 2 3 4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1 2 4 3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1 3 2 4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1 3 4 2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1 4 2 3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1 4 3 2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1268760"/>
            <a:ext cx="1152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2 1 3 4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2 1 4 3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2 3 1 4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2 3 4 1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2 4 1 3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2 4 3 1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3968" y="1268760"/>
            <a:ext cx="1152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3 1 2 4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3 1 4 2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3 2 1 4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3 2 4 1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3 4 1 2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3 4 2 1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4168" y="1268601"/>
            <a:ext cx="1152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4 1 2 3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4 1 3 2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4 2 1 3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4 2 3 1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4 3 1 2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4 3 2 1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2120" y="4160470"/>
            <a:ext cx="1152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2 3 4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2 4 3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3 2 4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3 4 2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4 2 3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4 3 2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7890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끝나는 수열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2771800" y="3212976"/>
            <a:ext cx="22322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9359" y="4160470"/>
            <a:ext cx="1152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1 3 4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1 4 3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3 1 4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3 4 1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4 1 3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4 3 1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40807" y="37890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끝나는 수열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0032" y="4160470"/>
            <a:ext cx="1152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1 2 4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1 4 2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2 1 4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2 4 1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4 1 2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4 2 1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01480" y="37890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끝나는 수열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3728" y="4160470"/>
            <a:ext cx="1152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1 2 3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1 3 2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2 1 3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2 3 1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3 1 2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3 2 1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5176" y="37890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끝나는 수열</a:t>
            </a:r>
          </a:p>
        </p:txBody>
      </p:sp>
      <p:sp>
        <p:nvSpPr>
          <p:cNvPr id="19" name="내용 개체 틀 1"/>
          <p:cNvSpPr txBox="1">
            <a:spLocks/>
          </p:cNvSpPr>
          <p:nvPr/>
        </p:nvSpPr>
        <p:spPr>
          <a:xfrm>
            <a:off x="457200" y="191792"/>
            <a:ext cx="8229600" cy="5379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순열</a:t>
            </a:r>
          </a:p>
        </p:txBody>
      </p:sp>
    </p:spTree>
    <p:extLst>
      <p:ext uri="{BB962C8B-B14F-4D97-AF65-F5344CB8AC3E}">
        <p14:creationId xmlns:p14="http://schemas.microsoft.com/office/powerpoint/2010/main" val="20063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조합 생성 재귀적 알고리즘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초기값 </a:t>
            </a:r>
            <a:r>
              <a:rPr lang="en-US" altLang="ko-KR" dirty="0"/>
              <a:t>: k = 0, s = 0, N, 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1620" y="2802047"/>
            <a:ext cx="6840760" cy="2952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comb(k, s) //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깊이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시작숫자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if (k == R) print_arr()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for (int i : s ~ N - R + k 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t[k] = a[i]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comb(k + 1, i + 1)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33015" y="332182"/>
            <a:ext cx="2391859" cy="1972868"/>
            <a:chOff x="6372200" y="554479"/>
            <a:chExt cx="1944216" cy="1434241"/>
          </a:xfrm>
          <a:solidFill>
            <a:schemeClr val="bg1"/>
          </a:solidFill>
        </p:grpSpPr>
        <p:sp>
          <p:nvSpPr>
            <p:cNvPr id="6" name="타원 5"/>
            <p:cNvSpPr/>
            <p:nvPr/>
          </p:nvSpPr>
          <p:spPr>
            <a:xfrm>
              <a:off x="7183021" y="554479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706133" y="1124317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832154" y="1121204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372200" y="1700688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020272" y="1700688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028384" y="1700688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연결선: 구부러짐 11"/>
            <p:cNvCxnSpPr>
              <a:cxnSpLocks/>
              <a:stCxn id="6" idx="4"/>
              <a:endCxn id="7" idx="0"/>
            </p:cNvCxnSpPr>
            <p:nvPr/>
          </p:nvCxnSpPr>
          <p:spPr>
            <a:xfrm rot="5400000">
              <a:off x="6947690" y="744970"/>
              <a:ext cx="281806" cy="476888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구부러짐 12"/>
            <p:cNvCxnSpPr>
              <a:stCxn id="6" idx="4"/>
              <a:endCxn id="8" idx="0"/>
            </p:cNvCxnSpPr>
            <p:nvPr/>
          </p:nvCxnSpPr>
          <p:spPr>
            <a:xfrm rot="16200000" flipH="1">
              <a:off x="7512257" y="657290"/>
              <a:ext cx="278693" cy="649133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구부러짐 13"/>
            <p:cNvCxnSpPr>
              <a:stCxn id="7" idx="4"/>
              <a:endCxn id="9" idx="0"/>
            </p:cNvCxnSpPr>
            <p:nvPr/>
          </p:nvCxnSpPr>
          <p:spPr>
            <a:xfrm rot="5400000">
              <a:off x="6539014" y="1389552"/>
              <a:ext cx="288339" cy="333933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구부러짐 14"/>
            <p:cNvCxnSpPr>
              <a:stCxn id="7" idx="4"/>
              <a:endCxn id="10" idx="0"/>
            </p:cNvCxnSpPr>
            <p:nvPr/>
          </p:nvCxnSpPr>
          <p:spPr>
            <a:xfrm rot="16200000" flipH="1">
              <a:off x="6863049" y="1399448"/>
              <a:ext cx="288339" cy="314139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구부러짐 15"/>
            <p:cNvCxnSpPr>
              <a:stCxn id="8" idx="4"/>
              <a:endCxn id="11" idx="0"/>
            </p:cNvCxnSpPr>
            <p:nvPr/>
          </p:nvCxnSpPr>
          <p:spPr>
            <a:xfrm rot="16200000" flipH="1">
              <a:off x="7928559" y="1456847"/>
              <a:ext cx="291452" cy="196230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75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중복 순열 생성 재귀적 알고리즘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912" y="1557563"/>
            <a:ext cx="6840760" cy="3960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PI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(n, 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if (r == 0) print()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for (i : n – 1 ~ 0)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swap(a[i], a[n - 1])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t[r - 1] = a[n - 1]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PI(n, r - 1)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swap(a[i], a[n - 1])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8438" y="251814"/>
            <a:ext cx="3743987" cy="26114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perm(n, 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     if (r == 0) print()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     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for (i : n – 1 ~ 0)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     swap(a[i], a[n - 1])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     t[r - 1] = a[n - 1]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  	     perm(n - 1, r - 1)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     swap(a[i], a[n - 1])</a:t>
            </a:r>
          </a:p>
        </p:txBody>
      </p:sp>
    </p:spTree>
    <p:extLst>
      <p:ext uri="{BB962C8B-B14F-4D97-AF65-F5344CB8AC3E}">
        <p14:creationId xmlns:p14="http://schemas.microsoft.com/office/powerpoint/2010/main" val="109688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중복 순열 생성 재귀적 알고리즘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341639"/>
            <a:ext cx="6840760" cy="302433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PI(k) //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깊이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if (k == R)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print_arr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for 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 : 0 ~ N - 1)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t[k] = a[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pi_r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(k + 1)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5124450" y="634996"/>
          <a:ext cx="552450" cy="610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77569" imgH="202936" progId="Equation.3">
                  <p:embed/>
                </p:oleObj>
              </mc:Choice>
              <mc:Fallback>
                <p:oleObj name="Equation" r:id="rId3" imgW="177569" imgH="202936" progId="Equation.3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634996"/>
                        <a:ext cx="552450" cy="610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040159" y="4595128"/>
            <a:ext cx="4246215" cy="1791601"/>
            <a:chOff x="1115616" y="3313140"/>
            <a:chExt cx="3816424" cy="1448008"/>
          </a:xfrm>
        </p:grpSpPr>
        <p:sp>
          <p:nvSpPr>
            <p:cNvPr id="7" name="타원 6"/>
            <p:cNvSpPr/>
            <p:nvPr/>
          </p:nvSpPr>
          <p:spPr>
            <a:xfrm>
              <a:off x="2756831" y="331314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495515" y="3879111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842481" y="3879865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180932" y="387911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515083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945060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436628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337847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779912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215011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7" name="연결선: 구부러짐 16"/>
            <p:cNvCxnSpPr>
              <a:cxnSpLocks/>
              <a:stCxn id="7" idx="4"/>
              <a:endCxn id="8" idx="0"/>
            </p:cNvCxnSpPr>
            <p:nvPr/>
          </p:nvCxnSpPr>
          <p:spPr>
            <a:xfrm rot="5400000">
              <a:off x="2131220" y="3109483"/>
              <a:ext cx="277939" cy="126131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구부러짐 17"/>
            <p:cNvCxnSpPr>
              <a:stCxn id="7" idx="4"/>
              <a:endCxn id="9" idx="0"/>
            </p:cNvCxnSpPr>
            <p:nvPr/>
          </p:nvCxnSpPr>
          <p:spPr>
            <a:xfrm rot="16200000" flipH="1">
              <a:off x="2804326" y="3697693"/>
              <a:ext cx="278693" cy="8565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구부러짐 18"/>
            <p:cNvCxnSpPr>
              <a:stCxn id="7" idx="4"/>
              <a:endCxn id="10" idx="0"/>
            </p:cNvCxnSpPr>
            <p:nvPr/>
          </p:nvCxnSpPr>
          <p:spPr>
            <a:xfrm rot="16200000" flipH="1">
              <a:off x="3473928" y="3028090"/>
              <a:ext cx="277938" cy="142410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구부러짐 19"/>
            <p:cNvCxnSpPr>
              <a:stCxn id="8" idx="4"/>
              <a:endCxn id="11" idx="0"/>
            </p:cNvCxnSpPr>
            <p:nvPr/>
          </p:nvCxnSpPr>
          <p:spPr>
            <a:xfrm rot="16200000" flipH="1">
              <a:off x="1496329" y="4310345"/>
              <a:ext cx="305973" cy="1956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/>
            <p:cNvCxnSpPr>
              <a:stCxn id="8" idx="4"/>
              <a:endCxn id="12" idx="0"/>
            </p:cNvCxnSpPr>
            <p:nvPr/>
          </p:nvCxnSpPr>
          <p:spPr>
            <a:xfrm rot="16200000" flipH="1">
              <a:off x="1711317" y="4095356"/>
              <a:ext cx="305973" cy="449545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구부러짐 21"/>
            <p:cNvCxnSpPr>
              <a:stCxn id="9" idx="4"/>
              <a:endCxn id="13" idx="0"/>
            </p:cNvCxnSpPr>
            <p:nvPr/>
          </p:nvCxnSpPr>
          <p:spPr>
            <a:xfrm rot="5400000">
              <a:off x="2630962" y="4117580"/>
              <a:ext cx="305219" cy="40585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구부러짐 22"/>
            <p:cNvCxnSpPr>
              <a:stCxn id="9" idx="4"/>
              <a:endCxn id="14" idx="0"/>
            </p:cNvCxnSpPr>
            <p:nvPr/>
          </p:nvCxnSpPr>
          <p:spPr>
            <a:xfrm rot="16200000" flipH="1">
              <a:off x="3081571" y="4072823"/>
              <a:ext cx="305219" cy="49536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구부러짐 23"/>
            <p:cNvCxnSpPr>
              <a:stCxn id="10" idx="4"/>
              <a:endCxn id="15" idx="0"/>
            </p:cNvCxnSpPr>
            <p:nvPr/>
          </p:nvCxnSpPr>
          <p:spPr>
            <a:xfrm rot="5400000">
              <a:off x="3971451" y="4119619"/>
              <a:ext cx="305974" cy="40102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/>
            <p:cNvCxnSpPr>
              <a:stCxn id="10" idx="4"/>
              <a:endCxn id="16" idx="0"/>
            </p:cNvCxnSpPr>
            <p:nvPr/>
          </p:nvCxnSpPr>
          <p:spPr>
            <a:xfrm rot="16200000" flipH="1">
              <a:off x="4189000" y="4303089"/>
              <a:ext cx="305974" cy="3407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1115616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7" name="연결선: 구부러짐 26"/>
            <p:cNvCxnSpPr>
              <a:stCxn id="8" idx="4"/>
              <a:endCxn id="26" idx="0"/>
            </p:cNvCxnSpPr>
            <p:nvPr/>
          </p:nvCxnSpPr>
          <p:spPr>
            <a:xfrm rot="5400000">
              <a:off x="1296596" y="4130180"/>
              <a:ext cx="305973" cy="37989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4644008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9" name="연결선: 구부러짐 28"/>
            <p:cNvCxnSpPr>
              <a:stCxn id="10" idx="4"/>
              <a:endCxn id="28" idx="0"/>
            </p:cNvCxnSpPr>
            <p:nvPr/>
          </p:nvCxnSpPr>
          <p:spPr>
            <a:xfrm rot="16200000" flipH="1">
              <a:off x="4403499" y="4088591"/>
              <a:ext cx="305974" cy="46307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2888710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1" name="연결선: 구부러짐 30"/>
            <p:cNvCxnSpPr>
              <a:stCxn id="9" idx="4"/>
              <a:endCxn id="30" idx="0"/>
            </p:cNvCxnSpPr>
            <p:nvPr/>
          </p:nvCxnSpPr>
          <p:spPr>
            <a:xfrm rot="16200000" flipH="1">
              <a:off x="2857002" y="4297391"/>
              <a:ext cx="305219" cy="4622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8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중복조합 생성 재귀적 알고리즘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494" y="1585642"/>
            <a:ext cx="6840760" cy="360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H(n, 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if( r == 0) print_arr()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 if (n == 0) return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t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[r-1] = a[n-1]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H(n, r-1)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H(n-1, 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9090" y="188640"/>
            <a:ext cx="3898776" cy="273630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comb(n, 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if( r == 0) print_arr()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 if (n &lt; r) return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t</a:t>
            </a:r>
            <a:r>
              <a:rPr kumimoji="0" lang="pt-B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[r-1] = a[n-1]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comb(n-1, r-1)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comb(n-1, r)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587375" y="5601146"/>
          <a:ext cx="46291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수식" r:id="rId3" imgW="2108160" imgH="203040" progId="Equation.3">
                  <p:embed/>
                </p:oleObj>
              </mc:Choice>
              <mc:Fallback>
                <p:oleObj name="수식" r:id="rId3" imgW="2108160" imgH="203040" progId="Equation.3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5601146"/>
                        <a:ext cx="46291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18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중복조합 생성 재귀적 알고리즘</a:t>
            </a:r>
            <a:r>
              <a:rPr lang="en-US" altLang="ko-KR" dirty="0"/>
              <a:t>2</a:t>
            </a:r>
          </a:p>
          <a:p>
            <a:pPr marL="742950" lvl="2">
              <a:buSzPct val="150000"/>
            </a:pPr>
            <a:r>
              <a:rPr lang="ko-KR" altLang="en-US" sz="1800" dirty="0"/>
              <a:t>초기값 </a:t>
            </a:r>
            <a:r>
              <a:rPr lang="en-US" altLang="ko-KR" sz="1800" dirty="0"/>
              <a:t>: K = 0, s = 1, N, R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5317" y="3034308"/>
            <a:ext cx="4996383" cy="2952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H(k, s) //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깊이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시작숫자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if (k == R) print_arr()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for (int i : s ~ N 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t[k] = a[i]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H(k + 1, i)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032225" y="939646"/>
            <a:ext cx="3283099" cy="1750567"/>
            <a:chOff x="6156176" y="3626169"/>
            <a:chExt cx="2664296" cy="1459015"/>
          </a:xfrm>
        </p:grpSpPr>
        <p:sp>
          <p:nvSpPr>
            <p:cNvPr id="6" name="타원 5"/>
            <p:cNvSpPr/>
            <p:nvPr/>
          </p:nvSpPr>
          <p:spPr>
            <a:xfrm>
              <a:off x="7256704" y="362616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530472" y="41960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616130" y="4192894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252450" y="4192894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156176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588224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452320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884368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532440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" name="연결선: 구부러짐 14"/>
            <p:cNvCxnSpPr>
              <a:cxnSpLocks/>
              <a:stCxn id="6" idx="4"/>
              <a:endCxn id="7" idx="0"/>
            </p:cNvCxnSpPr>
            <p:nvPr/>
          </p:nvCxnSpPr>
          <p:spPr>
            <a:xfrm rot="5400000">
              <a:off x="6896701" y="3691988"/>
              <a:ext cx="281806" cy="72623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구부러짐 15"/>
            <p:cNvCxnSpPr>
              <a:stCxn id="6" idx="4"/>
              <a:endCxn id="8" idx="0"/>
            </p:cNvCxnSpPr>
            <p:nvPr/>
          </p:nvCxnSpPr>
          <p:spPr>
            <a:xfrm rot="16200000" flipH="1">
              <a:off x="7441087" y="3873834"/>
              <a:ext cx="278693" cy="35942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구부러짐 16"/>
            <p:cNvCxnSpPr>
              <a:stCxn id="6" idx="4"/>
              <a:endCxn id="9" idx="0"/>
            </p:cNvCxnSpPr>
            <p:nvPr/>
          </p:nvCxnSpPr>
          <p:spPr>
            <a:xfrm rot="16200000" flipH="1">
              <a:off x="7759247" y="3555674"/>
              <a:ext cx="278693" cy="99574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구부러짐 17"/>
            <p:cNvCxnSpPr>
              <a:stCxn id="7" idx="4"/>
              <a:endCxn id="10" idx="0"/>
            </p:cNvCxnSpPr>
            <p:nvPr/>
          </p:nvCxnSpPr>
          <p:spPr>
            <a:xfrm rot="5400000">
              <a:off x="6339220" y="4445011"/>
              <a:ext cx="296240" cy="37429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구부러짐 18"/>
            <p:cNvCxnSpPr>
              <a:stCxn id="7" idx="4"/>
              <a:endCxn id="11" idx="0"/>
            </p:cNvCxnSpPr>
            <p:nvPr/>
          </p:nvCxnSpPr>
          <p:spPr>
            <a:xfrm rot="16200000" flipH="1">
              <a:off x="6555244" y="4603283"/>
              <a:ext cx="296240" cy="5775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구부러짐 19"/>
            <p:cNvCxnSpPr>
              <a:cxnSpLocks/>
              <a:stCxn id="8" idx="4"/>
              <a:endCxn id="12" idx="0"/>
            </p:cNvCxnSpPr>
            <p:nvPr/>
          </p:nvCxnSpPr>
          <p:spPr>
            <a:xfrm rot="5400000">
              <a:off x="7528565" y="4548697"/>
              <a:ext cx="299353" cy="16381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/>
            <p:cNvCxnSpPr>
              <a:stCxn id="8" idx="4"/>
              <a:endCxn id="13" idx="0"/>
            </p:cNvCxnSpPr>
            <p:nvPr/>
          </p:nvCxnSpPr>
          <p:spPr>
            <a:xfrm rot="16200000" flipH="1">
              <a:off x="7744589" y="4496483"/>
              <a:ext cx="299353" cy="26823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구부러짐 21"/>
            <p:cNvCxnSpPr>
              <a:stCxn id="9" idx="4"/>
              <a:endCxn id="14" idx="0"/>
            </p:cNvCxnSpPr>
            <p:nvPr/>
          </p:nvCxnSpPr>
          <p:spPr>
            <a:xfrm rot="16200000" flipH="1">
              <a:off x="8386785" y="4490607"/>
              <a:ext cx="299353" cy="27999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7020272" y="4797152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연결선: 구부러짐 23"/>
            <p:cNvCxnSpPr>
              <a:stCxn id="7" idx="4"/>
              <a:endCxn id="23" idx="0"/>
            </p:cNvCxnSpPr>
            <p:nvPr/>
          </p:nvCxnSpPr>
          <p:spPr>
            <a:xfrm rot="16200000" flipH="1">
              <a:off x="6762832" y="4395695"/>
              <a:ext cx="313113" cy="48980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677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순열 생성 재귀적 알고리즘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6840760" cy="3960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perm(n, 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if (r == 0)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print_arr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()</a:t>
            </a:r>
            <a:endParaRPr kumimoji="0" lang="pt-B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맑은 고딕" panose="020B0503020000020004" pitchFamily="50" charset="-127"/>
              <a:cs typeface="Consolas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for (i : n – 1 ~ 0)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swap(a[i], a[n - 1])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t[r - 1] = a[n - 1]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perm(n - 1, r - 1)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swap(a[i], a[n - 1])</a:t>
            </a:r>
          </a:p>
        </p:txBody>
      </p:sp>
    </p:spTree>
    <p:extLst>
      <p:ext uri="{BB962C8B-B14F-4D97-AF65-F5344CB8AC3E}">
        <p14:creationId xmlns:p14="http://schemas.microsoft.com/office/powerpoint/2010/main" val="11728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순열 생성 재귀적 알고리즘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6840760" cy="34563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perm(k)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if (k == R)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print_arr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for 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 : k ~ N - 1)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swap(k,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perm(k + 1)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swap(k,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69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순열 생성 재귀적 알고리즘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340768"/>
            <a:ext cx="6840760" cy="4896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Visited[N-1]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perm(k)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if (k == N)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print_arr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for 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 : 0 ~ N - 1)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if (visited[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]) continue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t[k] = a[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visited[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] = true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perm(k + 1)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visited[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] = false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3733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서로 다른 </a:t>
            </a:r>
            <a:r>
              <a:rPr lang="en-US" altLang="ko-KR" dirty="0"/>
              <a:t>n</a:t>
            </a:r>
            <a:r>
              <a:rPr lang="ko-KR" altLang="en-US" dirty="0"/>
              <a:t>개의 원소 중 </a:t>
            </a:r>
            <a:r>
              <a:rPr lang="en-US" altLang="ko-KR" dirty="0"/>
              <a:t>r</a:t>
            </a:r>
            <a:r>
              <a:rPr lang="ko-KR" altLang="en-US" dirty="0"/>
              <a:t>개를 순서 없이 골라낸 것을 </a:t>
            </a:r>
            <a:r>
              <a:rPr lang="ko-KR" altLang="en-US" dirty="0" smtClean="0"/>
              <a:t>조합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5</a:t>
            </a:fld>
            <a:endParaRPr lang="en-US" altLang="ko-KR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097631"/>
              </p:ext>
            </p:extLst>
          </p:nvPr>
        </p:nvGraphicFramePr>
        <p:xfrm>
          <a:off x="974725" y="2611438"/>
          <a:ext cx="3565525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수식" r:id="rId4" imgW="1600200" imgH="1143000" progId="Equation.3">
                  <p:embed/>
                </p:oleObj>
              </mc:Choice>
              <mc:Fallback>
                <p:oleObj name="수식" r:id="rId4" imgW="16002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2611438"/>
                        <a:ext cx="3565525" cy="2343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3851920" y="4221088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6056" y="402655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재귀적 표현</a:t>
            </a:r>
          </a:p>
        </p:txBody>
      </p:sp>
    </p:spTree>
    <p:extLst>
      <p:ext uri="{BB962C8B-B14F-4D97-AF65-F5344CB8AC3E}">
        <p14:creationId xmlns:p14="http://schemas.microsoft.com/office/powerpoint/2010/main" val="409937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 호출을 이용한 조합 생성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827584" y="1124744"/>
            <a:ext cx="7128792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comb(n</a:t>
            </a:r>
            <a:r>
              <a:rPr lang="en-US" altLang="ko-KR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r)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 == 0  </a:t>
            </a:r>
            <a:r>
              <a:rPr lang="en-US" altLang="ko-KR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print_array_t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 &lt; r </a:t>
            </a:r>
            <a:r>
              <a:rPr lang="en-US" altLang="ko-KR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RETURN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[r - 1] ← an[n - 1]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comb(n - 1, r - 1)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comb(n - 1, r)</a:t>
            </a:r>
          </a:p>
        </p:txBody>
      </p:sp>
    </p:spTree>
    <p:extLst>
      <p:ext uri="{BB962C8B-B14F-4D97-AF65-F5344CB8AC3E}">
        <p14:creationId xmlns:p14="http://schemas.microsoft.com/office/powerpoint/2010/main" val="122460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177" y="1026602"/>
            <a:ext cx="5775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8064" y="1026602"/>
            <a:ext cx="5562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2 3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177" y="3940021"/>
            <a:ext cx="62196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3 3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8064" y="3940021"/>
            <a:ext cx="57606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3 3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1718054" y="1026602"/>
            <a:ext cx="2467533" cy="1442142"/>
            <a:chOff x="1069715" y="597297"/>
            <a:chExt cx="2467533" cy="1442142"/>
          </a:xfrm>
        </p:grpSpPr>
        <p:sp>
          <p:nvSpPr>
            <p:cNvPr id="17" name="타원 16"/>
            <p:cNvSpPr/>
            <p:nvPr/>
          </p:nvSpPr>
          <p:spPr>
            <a:xfrm>
              <a:off x="2129880" y="59729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403648" y="1167135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215530" y="1164022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969226" y="1164022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069715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547664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1979712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411760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814117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3249216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3" name="연결선: 구부러짐 32"/>
            <p:cNvCxnSpPr>
              <a:cxnSpLocks/>
              <a:stCxn id="17" idx="4"/>
              <a:endCxn id="18" idx="0"/>
            </p:cNvCxnSpPr>
            <p:nvPr/>
          </p:nvCxnSpPr>
          <p:spPr>
            <a:xfrm rot="5400000">
              <a:off x="1769877" y="663116"/>
              <a:ext cx="281806" cy="72623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구부러짐 34"/>
            <p:cNvCxnSpPr>
              <a:stCxn id="17" idx="4"/>
              <a:endCxn id="23" idx="0"/>
            </p:cNvCxnSpPr>
            <p:nvPr/>
          </p:nvCxnSpPr>
          <p:spPr>
            <a:xfrm rot="16200000" flipH="1">
              <a:off x="2177375" y="981850"/>
              <a:ext cx="278693" cy="8565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구부러짐 36"/>
            <p:cNvCxnSpPr>
              <a:stCxn id="17" idx="4"/>
              <a:endCxn id="24" idx="0"/>
            </p:cNvCxnSpPr>
            <p:nvPr/>
          </p:nvCxnSpPr>
          <p:spPr>
            <a:xfrm rot="16200000" flipH="1">
              <a:off x="2554223" y="605002"/>
              <a:ext cx="278693" cy="83934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구부러짐 38"/>
            <p:cNvCxnSpPr>
              <a:stCxn id="18" idx="4"/>
              <a:endCxn id="25" idx="0"/>
            </p:cNvCxnSpPr>
            <p:nvPr/>
          </p:nvCxnSpPr>
          <p:spPr>
            <a:xfrm rot="5400000">
              <a:off x="1232578" y="1436321"/>
              <a:ext cx="296240" cy="33393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구부러짐 40"/>
            <p:cNvCxnSpPr>
              <a:stCxn id="18" idx="4"/>
              <a:endCxn id="27" idx="0"/>
            </p:cNvCxnSpPr>
            <p:nvPr/>
          </p:nvCxnSpPr>
          <p:spPr>
            <a:xfrm rot="16200000" flipH="1">
              <a:off x="1471552" y="1531279"/>
              <a:ext cx="296240" cy="14401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구부러짐 42"/>
            <p:cNvCxnSpPr>
              <a:stCxn id="23" idx="4"/>
              <a:endCxn id="28" idx="0"/>
            </p:cNvCxnSpPr>
            <p:nvPr/>
          </p:nvCxnSpPr>
          <p:spPr>
            <a:xfrm rot="5400000">
              <a:off x="2091961" y="1483821"/>
              <a:ext cx="299353" cy="23581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구부러짐 44"/>
            <p:cNvCxnSpPr>
              <a:stCxn id="23" idx="4"/>
              <a:endCxn id="29" idx="0"/>
            </p:cNvCxnSpPr>
            <p:nvPr/>
          </p:nvCxnSpPr>
          <p:spPr>
            <a:xfrm rot="16200000" flipH="1">
              <a:off x="2307985" y="1503615"/>
              <a:ext cx="299353" cy="19623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구부러짐 46"/>
            <p:cNvCxnSpPr>
              <a:stCxn id="24" idx="4"/>
              <a:endCxn id="30" idx="0"/>
            </p:cNvCxnSpPr>
            <p:nvPr/>
          </p:nvCxnSpPr>
          <p:spPr>
            <a:xfrm rot="5400000">
              <a:off x="2886012" y="1524176"/>
              <a:ext cx="299353" cy="15510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구부러짐 48"/>
            <p:cNvCxnSpPr>
              <a:stCxn id="24" idx="4"/>
              <a:endCxn id="31" idx="0"/>
            </p:cNvCxnSpPr>
            <p:nvPr/>
          </p:nvCxnSpPr>
          <p:spPr>
            <a:xfrm rot="16200000" flipH="1">
              <a:off x="3103561" y="1461735"/>
              <a:ext cx="299353" cy="27999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/>
          <p:cNvGrpSpPr/>
          <p:nvPr/>
        </p:nvGrpSpPr>
        <p:grpSpPr>
          <a:xfrm>
            <a:off x="6516216" y="1026602"/>
            <a:ext cx="1944216" cy="1434241"/>
            <a:chOff x="6372200" y="554479"/>
            <a:chExt cx="1944216" cy="1434241"/>
          </a:xfrm>
        </p:grpSpPr>
        <p:sp>
          <p:nvSpPr>
            <p:cNvPr id="50" name="타원 49"/>
            <p:cNvSpPr/>
            <p:nvPr/>
          </p:nvSpPr>
          <p:spPr>
            <a:xfrm>
              <a:off x="7183021" y="5544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6706133" y="112431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7832154" y="1121204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372200" y="1700688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7020272" y="1700688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8028384" y="1700688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0" name="연결선: 구부러짐 59"/>
            <p:cNvCxnSpPr>
              <a:cxnSpLocks/>
              <a:stCxn id="50" idx="4"/>
              <a:endCxn id="51" idx="0"/>
            </p:cNvCxnSpPr>
            <p:nvPr/>
          </p:nvCxnSpPr>
          <p:spPr>
            <a:xfrm rot="5400000">
              <a:off x="6947690" y="744970"/>
              <a:ext cx="281806" cy="47688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구부러짐 60"/>
            <p:cNvCxnSpPr>
              <a:stCxn id="50" idx="4"/>
              <a:endCxn id="52" idx="0"/>
            </p:cNvCxnSpPr>
            <p:nvPr/>
          </p:nvCxnSpPr>
          <p:spPr>
            <a:xfrm rot="16200000" flipH="1">
              <a:off x="7512257" y="657290"/>
              <a:ext cx="278693" cy="64913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구부러짐 62"/>
            <p:cNvCxnSpPr>
              <a:stCxn id="51" idx="4"/>
              <a:endCxn id="54" idx="0"/>
            </p:cNvCxnSpPr>
            <p:nvPr/>
          </p:nvCxnSpPr>
          <p:spPr>
            <a:xfrm rot="5400000">
              <a:off x="6539014" y="1389552"/>
              <a:ext cx="288339" cy="33393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구부러짐 63"/>
            <p:cNvCxnSpPr>
              <a:stCxn id="51" idx="4"/>
              <a:endCxn id="55" idx="0"/>
            </p:cNvCxnSpPr>
            <p:nvPr/>
          </p:nvCxnSpPr>
          <p:spPr>
            <a:xfrm rot="16200000" flipH="1">
              <a:off x="6863049" y="1399448"/>
              <a:ext cx="288339" cy="31413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구부러짐 65"/>
            <p:cNvCxnSpPr>
              <a:stCxn id="52" idx="4"/>
              <a:endCxn id="57" idx="0"/>
            </p:cNvCxnSpPr>
            <p:nvPr/>
          </p:nvCxnSpPr>
          <p:spPr>
            <a:xfrm rot="16200000" flipH="1">
              <a:off x="7928559" y="1456847"/>
              <a:ext cx="291452" cy="19623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>
            <a:off x="1043608" y="3940021"/>
            <a:ext cx="3816424" cy="1448008"/>
            <a:chOff x="1115616" y="3313140"/>
            <a:chExt cx="3816424" cy="1448008"/>
          </a:xfrm>
        </p:grpSpPr>
        <p:sp>
          <p:nvSpPr>
            <p:cNvPr id="69" name="타원 68"/>
            <p:cNvSpPr/>
            <p:nvPr/>
          </p:nvSpPr>
          <p:spPr>
            <a:xfrm>
              <a:off x="2756831" y="331314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1495515" y="3879111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2842481" y="3879865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4180932" y="387911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515083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1945060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2436628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3337847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3779912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4215011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9" name="연결선: 구부러짐 78"/>
            <p:cNvCxnSpPr>
              <a:cxnSpLocks/>
              <a:stCxn id="69" idx="4"/>
              <a:endCxn id="70" idx="0"/>
            </p:cNvCxnSpPr>
            <p:nvPr/>
          </p:nvCxnSpPr>
          <p:spPr>
            <a:xfrm rot="5400000">
              <a:off x="2131220" y="3109483"/>
              <a:ext cx="277939" cy="126131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구부러짐 79"/>
            <p:cNvCxnSpPr>
              <a:stCxn id="69" idx="4"/>
              <a:endCxn id="71" idx="0"/>
            </p:cNvCxnSpPr>
            <p:nvPr/>
          </p:nvCxnSpPr>
          <p:spPr>
            <a:xfrm rot="16200000" flipH="1">
              <a:off x="2804326" y="3697693"/>
              <a:ext cx="278693" cy="8565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구부러짐 80"/>
            <p:cNvCxnSpPr>
              <a:stCxn id="69" idx="4"/>
              <a:endCxn id="72" idx="0"/>
            </p:cNvCxnSpPr>
            <p:nvPr/>
          </p:nvCxnSpPr>
          <p:spPr>
            <a:xfrm rot="16200000" flipH="1">
              <a:off x="3473928" y="3028090"/>
              <a:ext cx="277938" cy="142410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구부러짐 81"/>
            <p:cNvCxnSpPr>
              <a:stCxn id="70" idx="4"/>
              <a:endCxn id="73" idx="0"/>
            </p:cNvCxnSpPr>
            <p:nvPr/>
          </p:nvCxnSpPr>
          <p:spPr>
            <a:xfrm rot="16200000" flipH="1">
              <a:off x="1496329" y="4310345"/>
              <a:ext cx="305973" cy="1956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연결선: 구부러짐 82"/>
            <p:cNvCxnSpPr>
              <a:stCxn id="70" idx="4"/>
              <a:endCxn id="74" idx="0"/>
            </p:cNvCxnSpPr>
            <p:nvPr/>
          </p:nvCxnSpPr>
          <p:spPr>
            <a:xfrm rot="16200000" flipH="1">
              <a:off x="1711317" y="4095356"/>
              <a:ext cx="305973" cy="449545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구부러짐 83"/>
            <p:cNvCxnSpPr>
              <a:stCxn id="71" idx="4"/>
              <a:endCxn id="75" idx="0"/>
            </p:cNvCxnSpPr>
            <p:nvPr/>
          </p:nvCxnSpPr>
          <p:spPr>
            <a:xfrm rot="5400000">
              <a:off x="2630962" y="4117580"/>
              <a:ext cx="305219" cy="40585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구부러짐 84"/>
            <p:cNvCxnSpPr>
              <a:stCxn id="71" idx="4"/>
              <a:endCxn id="76" idx="0"/>
            </p:cNvCxnSpPr>
            <p:nvPr/>
          </p:nvCxnSpPr>
          <p:spPr>
            <a:xfrm rot="16200000" flipH="1">
              <a:off x="3081571" y="4072823"/>
              <a:ext cx="305219" cy="49536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구부러짐 85"/>
            <p:cNvCxnSpPr>
              <a:stCxn id="72" idx="4"/>
              <a:endCxn id="77" idx="0"/>
            </p:cNvCxnSpPr>
            <p:nvPr/>
          </p:nvCxnSpPr>
          <p:spPr>
            <a:xfrm rot="5400000">
              <a:off x="3971451" y="4119619"/>
              <a:ext cx="305974" cy="40102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연결선: 구부러짐 86"/>
            <p:cNvCxnSpPr>
              <a:stCxn id="72" idx="4"/>
              <a:endCxn id="78" idx="0"/>
            </p:cNvCxnSpPr>
            <p:nvPr/>
          </p:nvCxnSpPr>
          <p:spPr>
            <a:xfrm rot="16200000" flipH="1">
              <a:off x="4189000" y="4303089"/>
              <a:ext cx="305974" cy="3407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1115616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연결선: 구부러짐 98"/>
            <p:cNvCxnSpPr>
              <a:stCxn id="70" idx="4"/>
              <a:endCxn id="97" idx="0"/>
            </p:cNvCxnSpPr>
            <p:nvPr/>
          </p:nvCxnSpPr>
          <p:spPr>
            <a:xfrm rot="5400000">
              <a:off x="1296596" y="4130180"/>
              <a:ext cx="305973" cy="37989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/>
            <p:cNvSpPr/>
            <p:nvPr/>
          </p:nvSpPr>
          <p:spPr>
            <a:xfrm>
              <a:off x="4644008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연결선: 구부러짐 102"/>
            <p:cNvCxnSpPr>
              <a:stCxn id="72" idx="4"/>
              <a:endCxn id="101" idx="0"/>
            </p:cNvCxnSpPr>
            <p:nvPr/>
          </p:nvCxnSpPr>
          <p:spPr>
            <a:xfrm rot="16200000" flipH="1">
              <a:off x="4403499" y="4088591"/>
              <a:ext cx="305974" cy="46307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/>
            <p:cNvSpPr/>
            <p:nvPr/>
          </p:nvSpPr>
          <p:spPr>
            <a:xfrm>
              <a:off x="2888710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연결선: 구부러짐 108"/>
            <p:cNvCxnSpPr>
              <a:stCxn id="71" idx="4"/>
              <a:endCxn id="107" idx="0"/>
            </p:cNvCxnSpPr>
            <p:nvPr/>
          </p:nvCxnSpPr>
          <p:spPr>
            <a:xfrm rot="16200000" flipH="1">
              <a:off x="2857002" y="4297391"/>
              <a:ext cx="305219" cy="4622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/>
          <p:cNvGrpSpPr/>
          <p:nvPr/>
        </p:nvGrpSpPr>
        <p:grpSpPr>
          <a:xfrm>
            <a:off x="6156176" y="3940021"/>
            <a:ext cx="2664296" cy="1459015"/>
            <a:chOff x="6156176" y="3626169"/>
            <a:chExt cx="2664296" cy="1459015"/>
          </a:xfrm>
        </p:grpSpPr>
        <p:sp>
          <p:nvSpPr>
            <p:cNvPr id="110" name="타원 109"/>
            <p:cNvSpPr/>
            <p:nvPr/>
          </p:nvSpPr>
          <p:spPr>
            <a:xfrm>
              <a:off x="7256704" y="362616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6530472" y="41960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7616130" y="4192894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8252450" y="4192894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6156176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6588224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7452320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7884368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8532440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0" name="연결선: 구부러짐 119"/>
            <p:cNvCxnSpPr>
              <a:cxnSpLocks/>
              <a:stCxn id="110" idx="4"/>
              <a:endCxn id="111" idx="0"/>
            </p:cNvCxnSpPr>
            <p:nvPr/>
          </p:nvCxnSpPr>
          <p:spPr>
            <a:xfrm rot="5400000">
              <a:off x="6896701" y="3691988"/>
              <a:ext cx="281806" cy="72623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연결선: 구부러짐 120"/>
            <p:cNvCxnSpPr>
              <a:stCxn id="110" idx="4"/>
              <a:endCxn id="112" idx="0"/>
            </p:cNvCxnSpPr>
            <p:nvPr/>
          </p:nvCxnSpPr>
          <p:spPr>
            <a:xfrm rot="16200000" flipH="1">
              <a:off x="7441087" y="3873834"/>
              <a:ext cx="278693" cy="35942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구부러짐 121"/>
            <p:cNvCxnSpPr>
              <a:stCxn id="110" idx="4"/>
              <a:endCxn id="113" idx="0"/>
            </p:cNvCxnSpPr>
            <p:nvPr/>
          </p:nvCxnSpPr>
          <p:spPr>
            <a:xfrm rot="16200000" flipH="1">
              <a:off x="7759247" y="3555674"/>
              <a:ext cx="278693" cy="99574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연결선: 구부러짐 122"/>
            <p:cNvCxnSpPr>
              <a:stCxn id="111" idx="4"/>
              <a:endCxn id="114" idx="0"/>
            </p:cNvCxnSpPr>
            <p:nvPr/>
          </p:nvCxnSpPr>
          <p:spPr>
            <a:xfrm rot="5400000">
              <a:off x="6339220" y="4445011"/>
              <a:ext cx="296240" cy="37429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구부러짐 123"/>
            <p:cNvCxnSpPr>
              <a:stCxn id="111" idx="4"/>
              <a:endCxn id="115" idx="0"/>
            </p:cNvCxnSpPr>
            <p:nvPr/>
          </p:nvCxnSpPr>
          <p:spPr>
            <a:xfrm rot="16200000" flipH="1">
              <a:off x="6555244" y="4603283"/>
              <a:ext cx="296240" cy="5775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연결선: 구부러짐 124"/>
            <p:cNvCxnSpPr>
              <a:cxnSpLocks/>
              <a:stCxn id="112" idx="4"/>
              <a:endCxn id="116" idx="0"/>
            </p:cNvCxnSpPr>
            <p:nvPr/>
          </p:nvCxnSpPr>
          <p:spPr>
            <a:xfrm rot="5400000">
              <a:off x="7528565" y="4548697"/>
              <a:ext cx="299353" cy="16381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연결선: 구부러짐 125"/>
            <p:cNvCxnSpPr>
              <a:stCxn id="112" idx="4"/>
              <a:endCxn id="117" idx="0"/>
            </p:cNvCxnSpPr>
            <p:nvPr/>
          </p:nvCxnSpPr>
          <p:spPr>
            <a:xfrm rot="16200000" flipH="1">
              <a:off x="7744589" y="4496483"/>
              <a:ext cx="299353" cy="26823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연결선: 구부러짐 127"/>
            <p:cNvCxnSpPr>
              <a:stCxn id="113" idx="4"/>
              <a:endCxn id="119" idx="0"/>
            </p:cNvCxnSpPr>
            <p:nvPr/>
          </p:nvCxnSpPr>
          <p:spPr>
            <a:xfrm rot="16200000" flipH="1">
              <a:off x="8386785" y="4490607"/>
              <a:ext cx="299353" cy="27999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7020272" y="4797152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연결선: 구부러짐 130"/>
            <p:cNvCxnSpPr>
              <a:stCxn id="111" idx="4"/>
              <a:endCxn id="129" idx="0"/>
            </p:cNvCxnSpPr>
            <p:nvPr/>
          </p:nvCxnSpPr>
          <p:spPr>
            <a:xfrm rot="16200000" flipH="1">
              <a:off x="6762832" y="4395695"/>
              <a:ext cx="313113" cy="48980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241195" y="223186"/>
            <a:ext cx="1751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 = 3, R = 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10458" y="2755709"/>
            <a:ext cx="682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순열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146962" y="2755709"/>
            <a:ext cx="682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조합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282091" y="5701125"/>
            <a:ext cx="13394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중복 순열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818595" y="5701125"/>
            <a:ext cx="13394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중복 조합</a:t>
            </a:r>
          </a:p>
        </p:txBody>
      </p:sp>
      <p:cxnSp>
        <p:nvCxnSpPr>
          <p:cNvPr id="143" name="연결선: 꺾임 142"/>
          <p:cNvCxnSpPr>
            <a:stCxn id="19" idx="0"/>
            <a:endCxn id="20" idx="0"/>
          </p:cNvCxnSpPr>
          <p:nvPr/>
        </p:nvCxnSpPr>
        <p:spPr>
          <a:xfrm rot="5400000" flipH="1" flipV="1">
            <a:off x="2930076" y="-1469521"/>
            <a:ext cx="12700" cy="499224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/>
          <p:cNvCxnSpPr>
            <a:stCxn id="21" idx="0"/>
            <a:endCxn id="22" idx="0"/>
          </p:cNvCxnSpPr>
          <p:nvPr/>
        </p:nvCxnSpPr>
        <p:spPr>
          <a:xfrm rot="5400000" flipH="1" flipV="1">
            <a:off x="2946128" y="1450053"/>
            <a:ext cx="12700" cy="497993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79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177" y="810578"/>
            <a:ext cx="5775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8064" y="810578"/>
            <a:ext cx="5562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2 3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177" y="3645024"/>
            <a:ext cx="62196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3 3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8064" y="3645024"/>
            <a:ext cx="57606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3 3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1718054" y="620688"/>
            <a:ext cx="2467533" cy="1442142"/>
            <a:chOff x="1069715" y="597297"/>
            <a:chExt cx="2467533" cy="1442142"/>
          </a:xfrm>
        </p:grpSpPr>
        <p:sp>
          <p:nvSpPr>
            <p:cNvPr id="17" name="타원 16"/>
            <p:cNvSpPr/>
            <p:nvPr/>
          </p:nvSpPr>
          <p:spPr>
            <a:xfrm>
              <a:off x="2129880" y="59729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403648" y="1167135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215530" y="1164022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969226" y="1164022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069715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547664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1979712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411760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814117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3249216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3" name="연결선: 구부러짐 32"/>
            <p:cNvCxnSpPr>
              <a:cxnSpLocks/>
              <a:stCxn id="17" idx="4"/>
              <a:endCxn id="18" idx="0"/>
            </p:cNvCxnSpPr>
            <p:nvPr/>
          </p:nvCxnSpPr>
          <p:spPr>
            <a:xfrm rot="5400000">
              <a:off x="1769877" y="663116"/>
              <a:ext cx="281806" cy="72623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구부러짐 34"/>
            <p:cNvCxnSpPr>
              <a:stCxn id="17" idx="4"/>
              <a:endCxn id="23" idx="0"/>
            </p:cNvCxnSpPr>
            <p:nvPr/>
          </p:nvCxnSpPr>
          <p:spPr>
            <a:xfrm rot="16200000" flipH="1">
              <a:off x="2177375" y="981850"/>
              <a:ext cx="278693" cy="8565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구부러짐 36"/>
            <p:cNvCxnSpPr>
              <a:stCxn id="17" idx="4"/>
              <a:endCxn id="24" idx="0"/>
            </p:cNvCxnSpPr>
            <p:nvPr/>
          </p:nvCxnSpPr>
          <p:spPr>
            <a:xfrm rot="16200000" flipH="1">
              <a:off x="2554223" y="605002"/>
              <a:ext cx="278693" cy="83934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구부러짐 38"/>
            <p:cNvCxnSpPr>
              <a:stCxn id="18" idx="4"/>
              <a:endCxn id="25" idx="0"/>
            </p:cNvCxnSpPr>
            <p:nvPr/>
          </p:nvCxnSpPr>
          <p:spPr>
            <a:xfrm rot="5400000">
              <a:off x="1232578" y="1436321"/>
              <a:ext cx="296240" cy="33393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구부러짐 40"/>
            <p:cNvCxnSpPr>
              <a:stCxn id="18" idx="4"/>
              <a:endCxn id="27" idx="0"/>
            </p:cNvCxnSpPr>
            <p:nvPr/>
          </p:nvCxnSpPr>
          <p:spPr>
            <a:xfrm rot="16200000" flipH="1">
              <a:off x="1471552" y="1531279"/>
              <a:ext cx="296240" cy="14401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구부러짐 42"/>
            <p:cNvCxnSpPr>
              <a:stCxn id="23" idx="4"/>
              <a:endCxn id="28" idx="0"/>
            </p:cNvCxnSpPr>
            <p:nvPr/>
          </p:nvCxnSpPr>
          <p:spPr>
            <a:xfrm rot="5400000">
              <a:off x="2091961" y="1483821"/>
              <a:ext cx="299353" cy="23581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구부러짐 44"/>
            <p:cNvCxnSpPr>
              <a:stCxn id="23" idx="4"/>
              <a:endCxn id="29" idx="0"/>
            </p:cNvCxnSpPr>
            <p:nvPr/>
          </p:nvCxnSpPr>
          <p:spPr>
            <a:xfrm rot="16200000" flipH="1">
              <a:off x="2307985" y="1503615"/>
              <a:ext cx="299353" cy="19623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구부러짐 46"/>
            <p:cNvCxnSpPr>
              <a:stCxn id="24" idx="4"/>
              <a:endCxn id="30" idx="0"/>
            </p:cNvCxnSpPr>
            <p:nvPr/>
          </p:nvCxnSpPr>
          <p:spPr>
            <a:xfrm rot="5400000">
              <a:off x="2886012" y="1524176"/>
              <a:ext cx="299353" cy="15510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구부러짐 48"/>
            <p:cNvCxnSpPr>
              <a:stCxn id="24" idx="4"/>
              <a:endCxn id="31" idx="0"/>
            </p:cNvCxnSpPr>
            <p:nvPr/>
          </p:nvCxnSpPr>
          <p:spPr>
            <a:xfrm rot="16200000" flipH="1">
              <a:off x="3103561" y="1461735"/>
              <a:ext cx="299353" cy="27999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/>
          <p:cNvGrpSpPr/>
          <p:nvPr/>
        </p:nvGrpSpPr>
        <p:grpSpPr>
          <a:xfrm>
            <a:off x="6516216" y="548680"/>
            <a:ext cx="1944216" cy="1434241"/>
            <a:chOff x="6372200" y="554479"/>
            <a:chExt cx="1944216" cy="1434241"/>
          </a:xfrm>
        </p:grpSpPr>
        <p:sp>
          <p:nvSpPr>
            <p:cNvPr id="50" name="타원 49"/>
            <p:cNvSpPr/>
            <p:nvPr/>
          </p:nvSpPr>
          <p:spPr>
            <a:xfrm>
              <a:off x="7183021" y="5544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6706133" y="112431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7832154" y="1121204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372200" y="1700688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7020272" y="1700688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8028384" y="1700688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0" name="연결선: 구부러짐 59"/>
            <p:cNvCxnSpPr>
              <a:cxnSpLocks/>
              <a:stCxn id="50" idx="4"/>
              <a:endCxn id="51" idx="0"/>
            </p:cNvCxnSpPr>
            <p:nvPr/>
          </p:nvCxnSpPr>
          <p:spPr>
            <a:xfrm rot="5400000">
              <a:off x="6947690" y="744970"/>
              <a:ext cx="281806" cy="47688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구부러짐 60"/>
            <p:cNvCxnSpPr>
              <a:stCxn id="50" idx="4"/>
              <a:endCxn id="52" idx="0"/>
            </p:cNvCxnSpPr>
            <p:nvPr/>
          </p:nvCxnSpPr>
          <p:spPr>
            <a:xfrm rot="16200000" flipH="1">
              <a:off x="7512257" y="657290"/>
              <a:ext cx="278693" cy="64913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구부러짐 62"/>
            <p:cNvCxnSpPr>
              <a:stCxn id="51" idx="4"/>
              <a:endCxn id="54" idx="0"/>
            </p:cNvCxnSpPr>
            <p:nvPr/>
          </p:nvCxnSpPr>
          <p:spPr>
            <a:xfrm rot="5400000">
              <a:off x="6539014" y="1389552"/>
              <a:ext cx="288339" cy="33393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구부러짐 63"/>
            <p:cNvCxnSpPr>
              <a:stCxn id="51" idx="4"/>
              <a:endCxn id="55" idx="0"/>
            </p:cNvCxnSpPr>
            <p:nvPr/>
          </p:nvCxnSpPr>
          <p:spPr>
            <a:xfrm rot="16200000" flipH="1">
              <a:off x="6863049" y="1399448"/>
              <a:ext cx="288339" cy="31413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구부러짐 65"/>
            <p:cNvCxnSpPr>
              <a:stCxn id="52" idx="4"/>
              <a:endCxn id="57" idx="0"/>
            </p:cNvCxnSpPr>
            <p:nvPr/>
          </p:nvCxnSpPr>
          <p:spPr>
            <a:xfrm rot="16200000" flipH="1">
              <a:off x="7928559" y="1456847"/>
              <a:ext cx="291452" cy="19623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>
            <a:off x="1043608" y="3645024"/>
            <a:ext cx="3816424" cy="1448008"/>
            <a:chOff x="1115616" y="3313140"/>
            <a:chExt cx="3816424" cy="1448008"/>
          </a:xfrm>
        </p:grpSpPr>
        <p:sp>
          <p:nvSpPr>
            <p:cNvPr id="69" name="타원 68"/>
            <p:cNvSpPr/>
            <p:nvPr/>
          </p:nvSpPr>
          <p:spPr>
            <a:xfrm>
              <a:off x="2756831" y="331314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1495515" y="3879111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2842481" y="3879865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4180932" y="387911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515083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1945060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2436628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3337847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3779912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4215011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9" name="연결선: 구부러짐 78"/>
            <p:cNvCxnSpPr>
              <a:cxnSpLocks/>
              <a:stCxn id="69" idx="4"/>
              <a:endCxn id="70" idx="0"/>
            </p:cNvCxnSpPr>
            <p:nvPr/>
          </p:nvCxnSpPr>
          <p:spPr>
            <a:xfrm rot="5400000">
              <a:off x="2131220" y="3109483"/>
              <a:ext cx="277939" cy="126131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구부러짐 79"/>
            <p:cNvCxnSpPr>
              <a:stCxn id="69" idx="4"/>
              <a:endCxn id="71" idx="0"/>
            </p:cNvCxnSpPr>
            <p:nvPr/>
          </p:nvCxnSpPr>
          <p:spPr>
            <a:xfrm rot="16200000" flipH="1">
              <a:off x="2804326" y="3697693"/>
              <a:ext cx="278693" cy="8565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구부러짐 80"/>
            <p:cNvCxnSpPr>
              <a:stCxn id="69" idx="4"/>
              <a:endCxn id="72" idx="0"/>
            </p:cNvCxnSpPr>
            <p:nvPr/>
          </p:nvCxnSpPr>
          <p:spPr>
            <a:xfrm rot="16200000" flipH="1">
              <a:off x="3473928" y="3028090"/>
              <a:ext cx="277938" cy="142410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구부러짐 81"/>
            <p:cNvCxnSpPr>
              <a:stCxn id="70" idx="4"/>
              <a:endCxn id="73" idx="0"/>
            </p:cNvCxnSpPr>
            <p:nvPr/>
          </p:nvCxnSpPr>
          <p:spPr>
            <a:xfrm rot="16200000" flipH="1">
              <a:off x="1496329" y="4310345"/>
              <a:ext cx="305973" cy="1956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연결선: 구부러짐 82"/>
            <p:cNvCxnSpPr>
              <a:stCxn id="70" idx="4"/>
              <a:endCxn id="74" idx="0"/>
            </p:cNvCxnSpPr>
            <p:nvPr/>
          </p:nvCxnSpPr>
          <p:spPr>
            <a:xfrm rot="16200000" flipH="1">
              <a:off x="1711317" y="4095356"/>
              <a:ext cx="305973" cy="449545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구부러짐 83"/>
            <p:cNvCxnSpPr>
              <a:stCxn id="71" idx="4"/>
              <a:endCxn id="75" idx="0"/>
            </p:cNvCxnSpPr>
            <p:nvPr/>
          </p:nvCxnSpPr>
          <p:spPr>
            <a:xfrm rot="5400000">
              <a:off x="2630962" y="4117580"/>
              <a:ext cx="305219" cy="40585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구부러짐 84"/>
            <p:cNvCxnSpPr>
              <a:stCxn id="71" idx="4"/>
              <a:endCxn id="76" idx="0"/>
            </p:cNvCxnSpPr>
            <p:nvPr/>
          </p:nvCxnSpPr>
          <p:spPr>
            <a:xfrm rot="16200000" flipH="1">
              <a:off x="3081571" y="4072823"/>
              <a:ext cx="305219" cy="49536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구부러짐 85"/>
            <p:cNvCxnSpPr>
              <a:stCxn id="72" idx="4"/>
              <a:endCxn id="77" idx="0"/>
            </p:cNvCxnSpPr>
            <p:nvPr/>
          </p:nvCxnSpPr>
          <p:spPr>
            <a:xfrm rot="5400000">
              <a:off x="3971451" y="4119619"/>
              <a:ext cx="305974" cy="40102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연결선: 구부러짐 86"/>
            <p:cNvCxnSpPr>
              <a:stCxn id="72" idx="4"/>
              <a:endCxn id="78" idx="0"/>
            </p:cNvCxnSpPr>
            <p:nvPr/>
          </p:nvCxnSpPr>
          <p:spPr>
            <a:xfrm rot="16200000" flipH="1">
              <a:off x="4189000" y="4303089"/>
              <a:ext cx="305974" cy="3407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1115616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연결선: 구부러짐 98"/>
            <p:cNvCxnSpPr>
              <a:stCxn id="70" idx="4"/>
              <a:endCxn id="97" idx="0"/>
            </p:cNvCxnSpPr>
            <p:nvPr/>
          </p:nvCxnSpPr>
          <p:spPr>
            <a:xfrm rot="5400000">
              <a:off x="1296596" y="4130180"/>
              <a:ext cx="305973" cy="37989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/>
            <p:cNvSpPr/>
            <p:nvPr/>
          </p:nvSpPr>
          <p:spPr>
            <a:xfrm>
              <a:off x="4644008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연결선: 구부러짐 102"/>
            <p:cNvCxnSpPr>
              <a:stCxn id="72" idx="4"/>
              <a:endCxn id="101" idx="0"/>
            </p:cNvCxnSpPr>
            <p:nvPr/>
          </p:nvCxnSpPr>
          <p:spPr>
            <a:xfrm rot="16200000" flipH="1">
              <a:off x="4403499" y="4088591"/>
              <a:ext cx="305974" cy="46307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/>
            <p:cNvSpPr/>
            <p:nvPr/>
          </p:nvSpPr>
          <p:spPr>
            <a:xfrm>
              <a:off x="2888710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연결선: 구부러짐 108"/>
            <p:cNvCxnSpPr>
              <a:stCxn id="71" idx="4"/>
              <a:endCxn id="107" idx="0"/>
            </p:cNvCxnSpPr>
            <p:nvPr/>
          </p:nvCxnSpPr>
          <p:spPr>
            <a:xfrm rot="16200000" flipH="1">
              <a:off x="2857002" y="4297391"/>
              <a:ext cx="305219" cy="4622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/>
          <p:cNvGrpSpPr/>
          <p:nvPr/>
        </p:nvGrpSpPr>
        <p:grpSpPr>
          <a:xfrm>
            <a:off x="6156176" y="3645024"/>
            <a:ext cx="2664296" cy="1459015"/>
            <a:chOff x="6156176" y="3626169"/>
            <a:chExt cx="2664296" cy="1459015"/>
          </a:xfrm>
        </p:grpSpPr>
        <p:sp>
          <p:nvSpPr>
            <p:cNvPr id="110" name="타원 109"/>
            <p:cNvSpPr/>
            <p:nvPr/>
          </p:nvSpPr>
          <p:spPr>
            <a:xfrm>
              <a:off x="7256704" y="362616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6530472" y="41960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7616130" y="4192894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8252450" y="4192894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6156176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6588224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7452320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7884368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8532440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0" name="연결선: 구부러짐 119"/>
            <p:cNvCxnSpPr>
              <a:cxnSpLocks/>
              <a:stCxn id="110" idx="4"/>
              <a:endCxn id="111" idx="0"/>
            </p:cNvCxnSpPr>
            <p:nvPr/>
          </p:nvCxnSpPr>
          <p:spPr>
            <a:xfrm rot="5400000">
              <a:off x="6896701" y="3691988"/>
              <a:ext cx="281806" cy="72623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연결선: 구부러짐 120"/>
            <p:cNvCxnSpPr>
              <a:stCxn id="110" idx="4"/>
              <a:endCxn id="112" idx="0"/>
            </p:cNvCxnSpPr>
            <p:nvPr/>
          </p:nvCxnSpPr>
          <p:spPr>
            <a:xfrm rot="16200000" flipH="1">
              <a:off x="7441087" y="3873834"/>
              <a:ext cx="278693" cy="35942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구부러짐 121"/>
            <p:cNvCxnSpPr>
              <a:stCxn id="110" idx="4"/>
              <a:endCxn id="113" idx="0"/>
            </p:cNvCxnSpPr>
            <p:nvPr/>
          </p:nvCxnSpPr>
          <p:spPr>
            <a:xfrm rot="16200000" flipH="1">
              <a:off x="7759247" y="3555674"/>
              <a:ext cx="278693" cy="99574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연결선: 구부러짐 122"/>
            <p:cNvCxnSpPr>
              <a:stCxn id="111" idx="4"/>
              <a:endCxn id="114" idx="0"/>
            </p:cNvCxnSpPr>
            <p:nvPr/>
          </p:nvCxnSpPr>
          <p:spPr>
            <a:xfrm rot="5400000">
              <a:off x="6339220" y="4445011"/>
              <a:ext cx="296240" cy="37429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구부러짐 123"/>
            <p:cNvCxnSpPr>
              <a:stCxn id="111" idx="4"/>
              <a:endCxn id="115" idx="0"/>
            </p:cNvCxnSpPr>
            <p:nvPr/>
          </p:nvCxnSpPr>
          <p:spPr>
            <a:xfrm rot="16200000" flipH="1">
              <a:off x="6555244" y="4603283"/>
              <a:ext cx="296240" cy="5775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연결선: 구부러짐 124"/>
            <p:cNvCxnSpPr>
              <a:cxnSpLocks/>
              <a:stCxn id="112" idx="4"/>
              <a:endCxn id="116" idx="0"/>
            </p:cNvCxnSpPr>
            <p:nvPr/>
          </p:nvCxnSpPr>
          <p:spPr>
            <a:xfrm rot="5400000">
              <a:off x="7528565" y="4548697"/>
              <a:ext cx="299353" cy="16381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연결선: 구부러짐 125"/>
            <p:cNvCxnSpPr>
              <a:stCxn id="112" idx="4"/>
              <a:endCxn id="117" idx="0"/>
            </p:cNvCxnSpPr>
            <p:nvPr/>
          </p:nvCxnSpPr>
          <p:spPr>
            <a:xfrm rot="16200000" flipH="1">
              <a:off x="7744589" y="4496483"/>
              <a:ext cx="299353" cy="26823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연결선: 구부러짐 127"/>
            <p:cNvCxnSpPr>
              <a:stCxn id="113" idx="4"/>
              <a:endCxn id="119" idx="0"/>
            </p:cNvCxnSpPr>
            <p:nvPr/>
          </p:nvCxnSpPr>
          <p:spPr>
            <a:xfrm rot="16200000" flipH="1">
              <a:off x="8386785" y="4490607"/>
              <a:ext cx="299353" cy="27999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7020272" y="4797152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연결선: 구부러짐 130"/>
            <p:cNvCxnSpPr>
              <a:stCxn id="111" idx="4"/>
              <a:endCxn id="129" idx="0"/>
            </p:cNvCxnSpPr>
            <p:nvPr/>
          </p:nvCxnSpPr>
          <p:spPr>
            <a:xfrm rot="16200000" flipH="1">
              <a:off x="6762832" y="4395695"/>
              <a:ext cx="313113" cy="48980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241195" y="223186"/>
            <a:ext cx="1751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 = 3, R = 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88217" y="2281853"/>
            <a:ext cx="3641380" cy="8640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for x1 : 1 ~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   for x2 : 1 ~ 3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, x2 != x1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print( x1, x2 )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935352" y="2274854"/>
            <a:ext cx="2930735" cy="8981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for x1 : 1 ~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   for x2 : 2 ~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print( x1, x2 )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89431" y="5398251"/>
            <a:ext cx="3096344" cy="9210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for x1 : 1 ~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   for x2 : 1 ~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print( x1, x2 )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023411" y="5410227"/>
            <a:ext cx="2857818" cy="93610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for x1 : 1 ~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   for x2 : x1 ~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print( x1, x2 )</a:t>
            </a:r>
          </a:p>
        </p:txBody>
      </p:sp>
    </p:spTree>
    <p:extLst>
      <p:ext uri="{BB962C8B-B14F-4D97-AF65-F5344CB8AC3E}">
        <p14:creationId xmlns:p14="http://schemas.microsoft.com/office/powerpoint/2010/main" val="131241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조합 생성 재귀적 알고리즘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1967" y="2001734"/>
            <a:ext cx="6840760" cy="360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comb(n, 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if( r == 0) print_arr()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 if (n &lt; r) return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t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[r-1] = a[n-1]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comb(n-1, r-1)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comb(n-1, r)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851967" y="1347420"/>
          <a:ext cx="50101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수식" r:id="rId3" imgW="2247840" imgH="203040" progId="Equation.3">
                  <p:embed/>
                </p:oleObj>
              </mc:Choice>
              <mc:Fallback>
                <p:oleObj name="수식" r:id="rId3" imgW="2247840" imgH="203040" progId="Equation.3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967" y="1347420"/>
                        <a:ext cx="5010150" cy="415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82451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6BA640D821984B93422432120FBB69" ma:contentTypeVersion="0" ma:contentTypeDescription="새 문서를 만듭니다." ma:contentTypeScope="" ma:versionID="a773bc0c0ba02bcc4a0ace8ef9d763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F8B011-8513-4E6F-8C78-2DFD33900D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76CDCA-592A-4967-AEA1-004ED29B13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B897FC9-944B-4A6F-AFF0-E3669FD84543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20393</TotalTime>
  <Words>664</Words>
  <Application>Microsoft Office PowerPoint</Application>
  <PresentationFormat>화면 슬라이드 쇼(4:3)</PresentationFormat>
  <Paragraphs>342</Paragraphs>
  <Slides>14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5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9" baseType="lpstr">
      <vt:lpstr>1훈막대연필 R</vt:lpstr>
      <vt:lpstr>HY헤드라인M</vt:lpstr>
      <vt:lpstr>맑은 고딕</vt:lpstr>
      <vt:lpstr>샘물체</vt:lpstr>
      <vt:lpstr>Arial</vt:lpstr>
      <vt:lpstr>Calibri</vt:lpstr>
      <vt:lpstr>Calibri Light</vt:lpstr>
      <vt:lpstr>Consolas</vt:lpstr>
      <vt:lpstr>2_Office 테마</vt:lpstr>
      <vt:lpstr>Office 테마</vt:lpstr>
      <vt:lpstr>1_테마1</vt:lpstr>
      <vt:lpstr>테마1</vt:lpstr>
      <vt:lpstr>1_Office 테마</vt:lpstr>
      <vt:lpstr>수식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조합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최동호</dc:creator>
  <cp:lastModifiedBy>백경원 백경원</cp:lastModifiedBy>
  <cp:revision>624</cp:revision>
  <dcterms:created xsi:type="dcterms:W3CDTF">2013-07-16T07:15:56Z</dcterms:created>
  <dcterms:modified xsi:type="dcterms:W3CDTF">2019-03-25T05:59:55Z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0x010100F56BA640D821984B93422432120FBB69</vt:lpwstr>
  </property>
</Properties>
</file>