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6"/>
  </p:notesMasterIdLst>
  <p:sldIdLst>
    <p:sldId id="256" r:id="rId2"/>
    <p:sldId id="260" r:id="rId3"/>
    <p:sldId id="258" r:id="rId4"/>
    <p:sldId id="259" r:id="rId5"/>
    <p:sldId id="261" r:id="rId6"/>
    <p:sldId id="263" r:id="rId7"/>
    <p:sldId id="268" r:id="rId8"/>
    <p:sldId id="264" r:id="rId9"/>
    <p:sldId id="265" r:id="rId10"/>
    <p:sldId id="269" r:id="rId11"/>
    <p:sldId id="270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2F615-6834-4F8C-8313-3AB73D48C7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D5EA-64C9-417E-9808-82549ED4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1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09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4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in_perm</a:t>
            </a:r>
            <a:r>
              <a:rPr lang="en-US" altLang="ko-KR" dirty="0" smtClean="0"/>
              <a:t>[]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배열 </a:t>
            </a:r>
            <a:r>
              <a:rPr lang="en-US" altLang="ko-KR" baseline="0" dirty="0" smtClean="0"/>
              <a:t>a[] </a:t>
            </a:r>
            <a:r>
              <a:rPr lang="ko-KR" altLang="en-US" baseline="0" dirty="0" smtClean="0"/>
              <a:t>에서 이미 순열에 포함된 원소인지 여부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6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이진 검색의 시간 복잡도 </a:t>
            </a:r>
            <a:r>
              <a:rPr lang="en-US" altLang="ko-KR" dirty="0" smtClean="0"/>
              <a:t>: O(log n)</a:t>
            </a:r>
          </a:p>
          <a:p>
            <a:r>
              <a:rPr lang="ko-KR" altLang="en-US" dirty="0" smtClean="0"/>
              <a:t>그러나 정렬이 되어 있어야 하고 데이터 변경이 있을 때마다 정렬이 필요</a:t>
            </a:r>
            <a:endParaRPr lang="en-US" altLang="ko-KR" dirty="0" smtClean="0"/>
          </a:p>
          <a:p>
            <a:pPr marL="171450" indent="-171450">
              <a:buFont typeface="Symbol"/>
              <a:buChar char="Þ"/>
            </a:pPr>
            <a:r>
              <a:rPr lang="ko-KR" altLang="en-US" baseline="0" dirty="0" smtClean="0"/>
              <a:t>보다 효율적인 방법</a:t>
            </a:r>
            <a:r>
              <a:rPr lang="en-US" altLang="ko-KR" baseline="0" dirty="0" smtClean="0"/>
              <a:t>? : </a:t>
            </a:r>
            <a:r>
              <a:rPr lang="ko-KR" altLang="en-US" baseline="0" dirty="0" smtClean="0"/>
              <a:t>이진 트리</a:t>
            </a:r>
            <a:endParaRPr lang="en-US" altLang="ko-KR" baseline="0" dirty="0" smtClean="0"/>
          </a:p>
          <a:p>
            <a:pPr marL="0" indent="0">
              <a:buFont typeface="Symbol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6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5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6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상태공간트리로</a:t>
            </a:r>
            <a:r>
              <a:rPr lang="ko-KR" altLang="en-US" dirty="0" smtClean="0"/>
              <a:t> 알고리즘 검증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5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8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6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6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79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3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51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34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4424"/>
            <a:ext cx="109728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45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4424"/>
            <a:ext cx="109728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520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7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7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2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E39648-1E27-450C-B49A-FC18EE5E53DB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FD6B3C-F75D-430F-B5E1-18EF57E795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8" r:id="rId9"/>
    <p:sldLayoutId id="2147483709" r:id="rId10"/>
    <p:sldLayoutId id="2147483710" r:id="rId11"/>
    <p:sldLayoutId id="214748366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재귀 호출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9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36172" y="367417"/>
            <a:ext cx="8915400" cy="36512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r>
              <a:rPr lang="ko-KR" altLang="en-US" sz="2800" b="1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순열을 어떻게 생성할 것인가</a:t>
            </a:r>
            <a:endParaRPr lang="ko-KR" altLang="en-US" sz="2800" b="1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27314" y="1085170"/>
            <a:ext cx="8915400" cy="42195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순열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(Permutation)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것들 중 몇 개를 뽑아서 한 줄로 나열하는 것</a:t>
            </a:r>
            <a:endParaRPr kumimoji="1"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중 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택하는 순열은 아래와 같이 표현한다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kumimoji="1" lang="en-US" altLang="ko-KR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nPr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다음과 같은 식이 성립한다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nPn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n!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표기하며 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Factorial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부른다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2020" y="2542330"/>
            <a:ext cx="1716191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nPr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2020" y="3775826"/>
            <a:ext cx="8578031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2000" dirty="0">
                <a:solidFill>
                  <a:schemeClr val="tx1"/>
                </a:solidFill>
              </a:rPr>
              <a:t>nPr = n * (n-1) * (n-2) * … * (n-r+1)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82020" y="4999503"/>
            <a:ext cx="8578031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2000" dirty="0">
                <a:solidFill>
                  <a:schemeClr val="tx1"/>
                </a:solidFill>
              </a:rPr>
              <a:t>n! = n * (n-1) * (n-2) * … * 2 * 1</a:t>
            </a:r>
          </a:p>
        </p:txBody>
      </p:sp>
    </p:spTree>
    <p:extLst>
      <p:ext uri="{BB962C8B-B14F-4D97-AF65-F5344CB8AC3E}">
        <p14:creationId xmlns:p14="http://schemas.microsoft.com/office/powerpoint/2010/main" val="41303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7686" y="312285"/>
            <a:ext cx="8915400" cy="36512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r>
              <a:rPr lang="ko-KR" altLang="en-US" sz="28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단순하게 순열을 생성하는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001485" y="1183142"/>
            <a:ext cx="8915400" cy="12287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{1, 2, 3}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포함하는 모든 순열을 생성하는 함수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숫자가 포함되지 않았을 때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자리 수 별로 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아래와 같이 구현할 수 있다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9828" y="2518142"/>
            <a:ext cx="8570223" cy="22790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700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altLang="ko-KR" dirty="0"/>
              <a:t>for i1 in range(1, 4):</a:t>
            </a:r>
          </a:p>
          <a:p>
            <a:r>
              <a:rPr lang="en-US" altLang="ko-KR" dirty="0"/>
              <a:t>    for i2 in range(1, 4):</a:t>
            </a:r>
          </a:p>
          <a:p>
            <a:r>
              <a:rPr lang="en-US" altLang="ko-KR" dirty="0"/>
              <a:t>        if i2 != i1 :</a:t>
            </a:r>
          </a:p>
          <a:p>
            <a:r>
              <a:rPr lang="en-US" altLang="ko-KR" dirty="0"/>
              <a:t>            for i3 in range(1, 4):</a:t>
            </a:r>
          </a:p>
          <a:p>
            <a:r>
              <a:rPr lang="en-US" altLang="ko-KR" dirty="0"/>
              <a:t>                if i3 != i1 and i3 != i2 :</a:t>
            </a:r>
          </a:p>
          <a:p>
            <a:r>
              <a:rPr lang="en-US" altLang="ko-KR" dirty="0"/>
              <a:t>                    print(i1, i2, i3)</a:t>
            </a:r>
          </a:p>
        </p:txBody>
      </p:sp>
    </p:spTree>
    <p:extLst>
      <p:ext uri="{BB962C8B-B14F-4D97-AF65-F5344CB8AC3E}">
        <p14:creationId xmlns:p14="http://schemas.microsoft.com/office/powerpoint/2010/main" val="18865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31371" y="1099004"/>
            <a:ext cx="8915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백트래킹을 이용하여 순열 구하기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 방법은 앞의 부분집합 구하는 방법과 유사하다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2314" y="2168860"/>
            <a:ext cx="8556203" cy="4105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>
                <a:latin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1700" dirty="0" err="1"/>
              <a:t>def</a:t>
            </a:r>
            <a:r>
              <a:rPr lang="en-US" altLang="ko-KR" sz="1700" dirty="0"/>
              <a:t> backtrack(a, k, input) :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global MAXCANDIDATES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c = [0] * MAXCANDIDATES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if k == input : 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    for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in range(1, k+1) :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        print(a[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], end=" ")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    print()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else :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    k+=1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    </a:t>
            </a:r>
            <a:r>
              <a:rPr lang="en-US" altLang="ko-KR" sz="1700" dirty="0" err="1"/>
              <a:t>ncandidates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construct_candidates</a:t>
            </a:r>
            <a:r>
              <a:rPr lang="en-US" altLang="ko-KR" sz="1700" dirty="0"/>
              <a:t>(a, k, input, c)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    for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in range(</a:t>
            </a:r>
            <a:r>
              <a:rPr lang="en-US" altLang="ko-KR" sz="1700" dirty="0" err="1"/>
              <a:t>ncandidates</a:t>
            </a:r>
            <a:r>
              <a:rPr lang="en-US" altLang="ko-KR" sz="1700" dirty="0"/>
              <a:t>) :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        a[k] = c[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            backtrack(a, k, input)</a:t>
            </a: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1633117" y="365421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백트래킹 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순열 구하기</a:t>
            </a:r>
          </a:p>
        </p:txBody>
      </p:sp>
    </p:spTree>
    <p:extLst>
      <p:ext uri="{BB962C8B-B14F-4D97-AF65-F5344CB8AC3E}">
        <p14:creationId xmlns:p14="http://schemas.microsoft.com/office/powerpoint/2010/main" val="2170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83772" y="1131660"/>
            <a:ext cx="8915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백트래킹을 이용하여 순열 구하기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2314" y="1755776"/>
            <a:ext cx="8556203" cy="40811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>
                <a:latin typeface="Consolas" pitchFamily="49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construct_candidates</a:t>
            </a:r>
            <a:r>
              <a:rPr lang="en-US" altLang="ko-KR" dirty="0"/>
              <a:t>(a, k, input, c)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in_perm</a:t>
            </a:r>
            <a:r>
              <a:rPr lang="en-US" altLang="ko-KR" dirty="0"/>
              <a:t> = [False] * NMAX</a:t>
            </a:r>
          </a:p>
          <a:p>
            <a:endParaRPr lang="en-US" altLang="ko-KR" dirty="0"/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k) 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in_perm</a:t>
            </a:r>
            <a:r>
              <a:rPr lang="en-US" altLang="ko-KR" dirty="0"/>
              <a:t>[a[</a:t>
            </a:r>
            <a:r>
              <a:rPr lang="en-US" altLang="ko-KR" dirty="0" err="1"/>
              <a:t>i</a:t>
            </a:r>
            <a:r>
              <a:rPr lang="en-US" altLang="ko-KR" dirty="0"/>
              <a:t>]] = True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ncandidates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input+1) : 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in_perm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== False :</a:t>
            </a:r>
          </a:p>
          <a:p>
            <a:r>
              <a:rPr lang="en-US" altLang="ko-KR" dirty="0"/>
              <a:t>            c[</a:t>
            </a:r>
            <a:r>
              <a:rPr lang="en-US" altLang="ko-KR" dirty="0" err="1"/>
              <a:t>ncandidates</a:t>
            </a:r>
            <a:r>
              <a:rPr lang="en-US" altLang="ko-KR" dirty="0"/>
              <a:t>] =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ncandidates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ncandidates</a:t>
            </a:r>
            <a:endParaRPr lang="en-US" altLang="ko-KR" dirty="0"/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1633117" y="323397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백트래킹 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순열 구하기</a:t>
            </a:r>
          </a:p>
        </p:txBody>
      </p:sp>
    </p:spTree>
    <p:extLst>
      <p:ext uri="{BB962C8B-B14F-4D97-AF65-F5344CB8AC3E}">
        <p14:creationId xmlns:p14="http://schemas.microsoft.com/office/powerpoint/2010/main" val="15958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/>
          <p:cNvSpPr txBox="1">
            <a:spLocks/>
          </p:cNvSpPr>
          <p:nvPr/>
        </p:nvSpPr>
        <p:spPr>
          <a:xfrm>
            <a:off x="1633117" y="323397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백트래킹 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가지치기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</a:t>
            </a:r>
            <a:endParaRPr lang="ko-KR" altLang="en-US" sz="2800" b="1" spc="-150" dirty="0"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83772" y="979256"/>
            <a:ext cx="8915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rtlCol="0">
            <a:sp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 typeface="Calibri" panose="020F0502020204030204" pitchFamily="34" charset="0"/>
              <a:buBlip>
                <a:blip r:embed="rId2"/>
              </a:buBlip>
            </a:pP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백트래킹을 이용하여 부분집합의 합 구하기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7884" y="1527170"/>
            <a:ext cx="8556203" cy="47459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>
                <a:latin typeface="Consolas" pitchFamily="49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backtrack(a, k, input, sum):</a:t>
            </a:r>
          </a:p>
          <a:p>
            <a:r>
              <a:rPr lang="en-US" altLang="ko-KR" dirty="0"/>
              <a:t>    if k == input:</a:t>
            </a:r>
          </a:p>
          <a:p>
            <a:r>
              <a:rPr lang="en-US" altLang="ko-KR" dirty="0"/>
              <a:t>        if sum == 10</a:t>
            </a:r>
            <a:r>
              <a:rPr lang="en-US" altLang="ko-KR" dirty="0" smtClean="0"/>
              <a:t>: print(subset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k += 1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if (sum + a[k - 1]) &lt;= 10: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subset.append</a:t>
            </a:r>
            <a:r>
              <a:rPr lang="en-US" altLang="ko-KR" dirty="0"/>
              <a:t>(a[k-1])</a:t>
            </a:r>
          </a:p>
          <a:p>
            <a:r>
              <a:rPr lang="en-US" altLang="ko-KR" dirty="0"/>
              <a:t>            backtrack(a, k, input, sum + a[k - 1])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subset.pop</a:t>
            </a:r>
            <a:r>
              <a:rPr lang="en-US" altLang="ko-KR" dirty="0"/>
              <a:t>()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backtrack(a, k, input, sum)</a:t>
            </a:r>
          </a:p>
          <a:p>
            <a:endParaRPr lang="en-US" altLang="ko-KR" dirty="0"/>
          </a:p>
          <a:p>
            <a:r>
              <a:rPr lang="en-US" altLang="ko-KR" dirty="0"/>
              <a:t>a = [1, 2, 3, 4, 5]</a:t>
            </a:r>
          </a:p>
          <a:p>
            <a:r>
              <a:rPr lang="en-US" altLang="ko-KR" dirty="0"/>
              <a:t>subset = []</a:t>
            </a:r>
          </a:p>
          <a:p>
            <a:r>
              <a:rPr lang="en-US" altLang="ko-KR" dirty="0"/>
              <a:t>backtrack(a, 0, 5, 0)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82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27315" y="962363"/>
            <a:ext cx="8915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수를 구하는 재귀함수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9887" y="1747839"/>
            <a:ext cx="8538918" cy="2169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fibo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(n) 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   if n &lt; 2 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       return 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   else 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       return </a:t>
            </a: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fibo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(n-1) + </a:t>
            </a: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fibo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(n-2)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623405" y="225426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재귀호출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46982" y="408456"/>
            <a:ext cx="10058400" cy="36671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ko-KR" altLang="en-US" sz="28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이진 검색 </a:t>
            </a:r>
            <a:r>
              <a:rPr lang="ko-KR" altLang="en-US" sz="2800" b="1" spc="-1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알고리즘</a:t>
            </a:r>
            <a:endParaRPr lang="ko-KR" altLang="en-US" sz="2800" b="1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246982" y="1018949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범위의 시작점과 </a:t>
            </a:r>
            <a:r>
              <a:rPr kumimoji="1" lang="ko-KR" altLang="en-US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종료점을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검색을 반복 수행한다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검색의 경우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자료에 삽입이나 삭제가 발생했을 때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상태를 항상 정렬 상태로 유지하는 추가 작업이 필요하다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92314" y="2852936"/>
            <a:ext cx="8567737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(a, key)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start &lt;- 0 end &lt;- length(a)-1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while start &lt;= end 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middle = (start + end)//2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a[middle] == key : #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검색 성공</a:t>
            </a:r>
            <a:endParaRPr lang="en-US" altLang="ko-KR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return true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a[middle] &gt; key 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end = middle – 1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else : start = middle + 1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false #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검색 실패</a:t>
            </a:r>
            <a:endParaRPr lang="en-US" altLang="ko-KR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96686" y="859072"/>
            <a:ext cx="89154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 함수 이용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재귀 함수를 이용하여 이진 검색을 구현할 수도 있다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 함수에 대해서는 나중에 더 자세히 배우도록 한다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51" y="2292357"/>
            <a:ext cx="8556741" cy="35516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binarySearch2(a, low, high, key) 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low &gt; high : #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검색 실패</a:t>
            </a: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 False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else 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middle = (low + high) // 2 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key == a[middle] : #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검색 성공</a:t>
            </a: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 True 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key &lt; a[middle] : 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return binarySearch2(a, low, middle-1, key)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a[middle] &lt; key : 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return binarySearch2(a, middle+1, high, key)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630648" y="225426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이진 검색 알고리즘</a:t>
            </a:r>
          </a:p>
        </p:txBody>
      </p:sp>
    </p:spTree>
    <p:extLst>
      <p:ext uri="{BB962C8B-B14F-4D97-AF65-F5344CB8AC3E}">
        <p14:creationId xmlns:p14="http://schemas.microsoft.com/office/powerpoint/2010/main" val="13610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31950" y="1197988"/>
            <a:ext cx="8909056" cy="3970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visited[], stack[] 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초기화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DFS(v)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v 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방문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;     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visited[v] true;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push(v)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while(stack is not empty):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     </a:t>
            </a: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vpop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(stack);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     while(v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의 인접 정점 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w ):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        if w 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가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방문하지 않은 정점이라면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: 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          w 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방문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          visited[w] true;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          push(w);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end DFS()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25606" y="399598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DFS </a:t>
            </a:r>
            <a:r>
              <a:rPr lang="ko-KR" altLang="en-US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알고리즘</a:t>
            </a:r>
            <a:endParaRPr lang="ko-KR" altLang="en-US" sz="2800" b="1" spc="-150" dirty="0"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6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31950" y="1197988"/>
            <a:ext cx="8909056" cy="2862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visited[], stack[] 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초기화</a:t>
            </a:r>
          </a:p>
          <a:p>
            <a:pPr>
              <a:spcBef>
                <a:spcPct val="0"/>
              </a:spcBef>
            </a:pPr>
            <a:r>
              <a:rPr lang="en-US" altLang="ko-KR" dirty="0" err="1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DFSr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(v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v 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방문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;     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visited[v] true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;</a:t>
            </a:r>
          </a:p>
          <a:p>
            <a:pPr>
              <a:spcBef>
                <a:spcPct val="0"/>
              </a:spcBef>
            </a:pPr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  <a:ea typeface="나눔고딕" panose="020D0604000000000000" pitchFamily="50" charset="-127"/>
              <a:cs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while(v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의 인접 정점 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w ):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   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if 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w 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가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방문하지 않은 정점이라면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: 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    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</a:t>
            </a:r>
            <a:r>
              <a:rPr lang="en-US" altLang="ko-KR" dirty="0" err="1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DFSr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(w)</a:t>
            </a:r>
          </a:p>
          <a:p>
            <a:pPr>
              <a:spcBef>
                <a:spcPct val="0"/>
              </a:spcBef>
            </a:pP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    </a:t>
            </a:r>
          </a:p>
          <a:p>
            <a:pPr>
              <a:spcBef>
                <a:spcPct val="0"/>
              </a:spcBef>
            </a:pP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end </a:t>
            </a:r>
            <a:r>
              <a:rPr lang="en-US" altLang="ko-KR" dirty="0" err="1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DFSr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  <a:sym typeface="Wingdings" pitchFamily="2" charset="2"/>
              </a:rPr>
              <a:t>()</a:t>
            </a:r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  <a:ea typeface="나눔고딕" panose="020D0604000000000000" pitchFamily="50" charset="-127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25606" y="399598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DFS </a:t>
            </a:r>
            <a:r>
              <a:rPr lang="ko-KR" altLang="en-US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알고리즘</a:t>
            </a:r>
            <a:r>
              <a:rPr lang="en-US" altLang="ko-KR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재귀</a:t>
            </a:r>
            <a:r>
              <a:rPr lang="en-US" altLang="ko-KR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lang="ko-KR" altLang="en-US" sz="2800" b="1" spc="-150" dirty="0"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0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4294967295"/>
          </p:nvPr>
        </p:nvSpPr>
        <p:spPr>
          <a:xfrm>
            <a:off x="762000" y="946910"/>
            <a:ext cx="8915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간결하게 부분집합을 생성하는 방법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92314" y="2132857"/>
            <a:ext cx="8555037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lvl="1"/>
            <a:r>
              <a:rPr lang="en-US" altLang="ko-KR" sz="17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[3,6,7,1,5,4]</a:t>
            </a:r>
          </a:p>
          <a:p>
            <a:pPr lvl="1"/>
            <a:endParaRPr lang="en-US" altLang="ko-KR" sz="17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n-US" altLang="ko-KR" sz="17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7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# n : </a:t>
            </a:r>
            <a:r>
              <a:rPr lang="ko-KR" altLang="en-US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원소의 개수</a:t>
            </a:r>
          </a:p>
          <a:p>
            <a:pPr lvl="1"/>
            <a:endParaRPr lang="ko-KR" altLang="en-US" sz="17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7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range(1&lt;&lt;n) : # 1&lt;&lt;n : </a:t>
            </a:r>
            <a:r>
              <a:rPr lang="ko-KR" altLang="en-US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부분 집합의 개수</a:t>
            </a:r>
            <a:endParaRPr lang="en-US" altLang="ko-KR" sz="17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for j in range(n): # </a:t>
            </a:r>
            <a:r>
              <a:rPr lang="ko-KR" altLang="en-US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원소의 수만큼 </a:t>
            </a:r>
            <a:r>
              <a:rPr lang="ko-KR" altLang="en-US" sz="17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비트를</a:t>
            </a:r>
            <a:r>
              <a:rPr lang="ko-KR" altLang="en-US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비교함</a:t>
            </a:r>
            <a:endParaRPr lang="en-US" altLang="ko-KR" sz="17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altLang="ko-KR" sz="17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&amp; (1&lt;&lt;j): # </a:t>
            </a:r>
            <a:r>
              <a:rPr lang="en-US" altLang="ko-KR" sz="17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ko-KR" altLang="en-US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ko-KR" altLang="en-US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번째 비트가 </a:t>
            </a:r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이면 </a:t>
            </a:r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ko-KR" altLang="en-US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번째 원소 출력</a:t>
            </a:r>
            <a:endParaRPr lang="en-US" altLang="ko-KR" sz="17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print(</a:t>
            </a:r>
            <a:r>
              <a:rPr lang="en-US" altLang="ko-KR" sz="17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[j], end=", ")</a:t>
            </a:r>
          </a:p>
          <a:p>
            <a:pPr lvl="1"/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print()</a:t>
            </a:r>
          </a:p>
          <a:p>
            <a:pPr lvl="1"/>
            <a:r>
              <a:rPr lang="en-US" altLang="ko-KR" sz="17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print()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631950" y="225426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비트 연산자</a:t>
            </a:r>
            <a:endParaRPr lang="ko-KR" altLang="en-US" sz="2800" b="1" spc="-150" dirty="0"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4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088572" y="1158195"/>
            <a:ext cx="89154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powerset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구하는 백트래킹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2314" y="1755776"/>
            <a:ext cx="8567737" cy="40573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Consolas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 err="1"/>
              <a:t>def</a:t>
            </a:r>
            <a:r>
              <a:rPr lang="en-US" altLang="ko-KR" dirty="0"/>
              <a:t> backtrack(a, k, input) :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global MAXCANDIDATES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c = [0] * MAXCANDIDATES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if k == input :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process_solution</a:t>
            </a:r>
            <a:r>
              <a:rPr lang="en-US" altLang="ko-KR" dirty="0"/>
              <a:t>(a, k) # </a:t>
            </a:r>
            <a:r>
              <a:rPr lang="ko-KR" altLang="en-US" dirty="0"/>
              <a:t>답이면 원하는 작업을 한다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else :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k+=1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ncandidates</a:t>
            </a:r>
            <a:r>
              <a:rPr lang="en-US" altLang="ko-KR" dirty="0"/>
              <a:t> = </a:t>
            </a:r>
            <a:r>
              <a:rPr lang="en-US" altLang="ko-KR" dirty="0" err="1"/>
              <a:t>construct_candidates</a:t>
            </a:r>
            <a:r>
              <a:rPr lang="en-US" altLang="ko-KR" dirty="0"/>
              <a:t>(a, k, input, c)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ncandidates</a:t>
            </a:r>
            <a:r>
              <a:rPr lang="en-US" altLang="ko-KR" dirty="0"/>
              <a:t>) :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    a[k] = c[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    backtrack(a, k, input)</a:t>
            </a:r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1644651" y="323397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백트래킹 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부분집합 구하기</a:t>
            </a:r>
          </a:p>
        </p:txBody>
      </p:sp>
    </p:spTree>
    <p:extLst>
      <p:ext uri="{BB962C8B-B14F-4D97-AF65-F5344CB8AC3E}">
        <p14:creationId xmlns:p14="http://schemas.microsoft.com/office/powerpoint/2010/main" val="31715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79714" y="1131661"/>
            <a:ext cx="8915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powerset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구하는 백트래킹 알고리즘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5017" y="1736360"/>
            <a:ext cx="8553499" cy="305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>
                <a:latin typeface="Consolas" pitchFamily="49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construct_candidates</a:t>
            </a:r>
            <a:r>
              <a:rPr lang="en-US" altLang="ko-KR" dirty="0"/>
              <a:t>(a, k, input, c) :</a:t>
            </a:r>
          </a:p>
          <a:p>
            <a:r>
              <a:rPr lang="en-US" altLang="ko-KR" dirty="0"/>
              <a:t>    c[0] = True</a:t>
            </a:r>
          </a:p>
          <a:p>
            <a:r>
              <a:rPr lang="en-US" altLang="ko-KR" dirty="0"/>
              <a:t>    c[1] = False</a:t>
            </a:r>
          </a:p>
          <a:p>
            <a:r>
              <a:rPr lang="en-US" altLang="ko-KR" dirty="0"/>
              <a:t>    return 2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MAXCANDIDATES = 100</a:t>
            </a:r>
          </a:p>
          <a:p>
            <a:r>
              <a:rPr lang="en-US" altLang="ko-KR" dirty="0"/>
              <a:t>NMAX = 100</a:t>
            </a:r>
          </a:p>
          <a:p>
            <a:r>
              <a:rPr lang="en-US" altLang="ko-KR" dirty="0"/>
              <a:t>a = [0] * NMAX</a:t>
            </a:r>
          </a:p>
          <a:p>
            <a:r>
              <a:rPr lang="en-US" altLang="ko-KR" dirty="0"/>
              <a:t>backtrack(a, 0, 3)</a:t>
            </a:r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1633116" y="258083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백트래킹 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부분집합 구하기</a:t>
            </a:r>
          </a:p>
        </p:txBody>
      </p:sp>
    </p:spTree>
    <p:extLst>
      <p:ext uri="{BB962C8B-B14F-4D97-AF65-F5344CB8AC3E}">
        <p14:creationId xmlns:p14="http://schemas.microsoft.com/office/powerpoint/2010/main" val="8389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1005</Words>
  <Application>Microsoft Office PowerPoint</Application>
  <PresentationFormat>와이드스크린</PresentationFormat>
  <Paragraphs>187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</vt:lpstr>
      <vt:lpstr>맑은 고딕</vt:lpstr>
      <vt:lpstr>Calibri</vt:lpstr>
      <vt:lpstr>Calibri Light</vt:lpstr>
      <vt:lpstr>Consolas</vt:lpstr>
      <vt:lpstr>Symbol</vt:lpstr>
      <vt:lpstr>Wingdings</vt:lpstr>
      <vt:lpstr>추억</vt:lpstr>
      <vt:lpstr>재귀 호출</vt:lpstr>
      <vt:lpstr>PowerPoint 프레젠테이션</vt:lpstr>
      <vt:lpstr>이진 검색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순열을 어떻게 생성할 것인가</vt:lpstr>
      <vt:lpstr>단순하게 순열을 생성하는 방법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재귀 호출</dc:title>
  <dc:creator>student</dc:creator>
  <cp:lastModifiedBy>student</cp:lastModifiedBy>
  <cp:revision>4</cp:revision>
  <dcterms:created xsi:type="dcterms:W3CDTF">2019-08-26T23:37:55Z</dcterms:created>
  <dcterms:modified xsi:type="dcterms:W3CDTF">2019-08-28T04:50:48Z</dcterms:modified>
</cp:coreProperties>
</file>