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5700" r:id="rId2"/>
    <p:sldId id="5629" r:id="rId3"/>
    <p:sldId id="5696" r:id="rId4"/>
    <p:sldId id="5739" r:id="rId5"/>
    <p:sldId id="5703" r:id="rId6"/>
    <p:sldId id="5708" r:id="rId7"/>
    <p:sldId id="5704" r:id="rId8"/>
    <p:sldId id="5740" r:id="rId9"/>
    <p:sldId id="5702" r:id="rId10"/>
    <p:sldId id="5705" r:id="rId11"/>
    <p:sldId id="5707" r:id="rId12"/>
    <p:sldId id="5701" r:id="rId13"/>
    <p:sldId id="5709" r:id="rId14"/>
    <p:sldId id="4365" r:id="rId15"/>
    <p:sldId id="5737" r:id="rId16"/>
    <p:sldId id="5738" r:id="rId17"/>
    <p:sldId id="566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617A98"/>
    <a:srgbClr val="D25436"/>
    <a:srgbClr val="FF0000"/>
    <a:srgbClr val="FF3333"/>
    <a:srgbClr val="0D0D0D"/>
    <a:srgbClr val="FF8B8B"/>
    <a:srgbClr val="00FF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6" autoAdjust="0"/>
    <p:restoredTop sz="94660"/>
  </p:normalViewPr>
  <p:slideViewPr>
    <p:cSldViewPr snapToGrid="0">
      <p:cViewPr varScale="1">
        <p:scale>
          <a:sx n="63" d="100"/>
          <a:sy n="63" d="100"/>
        </p:scale>
        <p:origin x="5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diagrams/_rels/drawing6.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5DF9C-8A34-44EB-BE13-F772B310AD02}" type="doc">
      <dgm:prSet loTypeId="urn:microsoft.com/office/officeart/2005/8/layout/vList2" loCatId="list" qsTypeId="urn:microsoft.com/office/officeart/2005/8/quickstyle/3d2" qsCatId="3D" csTypeId="urn:microsoft.com/office/officeart/2005/8/colors/accent4_1" csCatId="accent4" phldr="1"/>
      <dgm:spPr/>
      <dgm:t>
        <a:bodyPr/>
        <a:lstStyle/>
        <a:p>
          <a:endParaRPr lang="en-US"/>
        </a:p>
      </dgm:t>
    </dgm:pt>
    <dgm:pt modelId="{295A06D0-7FD9-48D4-B136-39F7B0A2BC16}">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kumimoji="0" lang="en-IN" sz="2400" b="0" i="0" u="none" strike="noStrike" cap="none" spc="0" normalizeH="0" baseline="0" noProof="0" dirty="0">
              <a:ln>
                <a:noFill/>
              </a:ln>
              <a:solidFill>
                <a:schemeClr val="tx1"/>
              </a:solidFill>
              <a:effectLst/>
              <a:uLnTx/>
              <a:uFillTx/>
              <a:latin typeface="Bahnschrift" panose="020B0502040204020203" pitchFamily="34" charset="0"/>
              <a:ea typeface="+mj-ea"/>
              <a:cs typeface="+mj-cs"/>
            </a:rPr>
            <a:t>1. Software Testing</a:t>
          </a:r>
          <a:endParaRPr lang="en-US" sz="2400" dirty="0">
            <a:solidFill>
              <a:schemeClr val="tx1"/>
            </a:solidFill>
            <a:latin typeface="+mn-lt"/>
          </a:endParaRPr>
        </a:p>
      </dgm:t>
    </dgm:pt>
    <dgm:pt modelId="{A77A5974-1CDF-4381-A524-3A85C49C839B}" type="sibTrans" cxnId="{644B8D0E-A5D9-40CE-B4F4-8F0E7CCD73B2}">
      <dgm:prSet/>
      <dgm:spPr/>
      <dgm:t>
        <a:bodyPr/>
        <a:lstStyle/>
        <a:p>
          <a:endParaRPr lang="en-US" sz="1600">
            <a:latin typeface="+mn-lt"/>
          </a:endParaRPr>
        </a:p>
      </dgm:t>
    </dgm:pt>
    <dgm:pt modelId="{40C83371-0683-4B9F-828B-4423475D7F6D}" type="parTrans" cxnId="{644B8D0E-A5D9-40CE-B4F4-8F0E7CCD73B2}">
      <dgm:prSet/>
      <dgm:spPr/>
      <dgm:t>
        <a:bodyPr/>
        <a:lstStyle/>
        <a:p>
          <a:endParaRPr lang="en-US" sz="1600">
            <a:latin typeface="+mn-lt"/>
          </a:endParaRPr>
        </a:p>
      </dgm:t>
    </dgm:pt>
    <dgm:pt modelId="{82283642-68E8-4A48-9BEF-37D3CE5C2CCC}">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3. </a:t>
          </a:r>
          <a:r>
            <a:rPr lang="en-IN" sz="2400" kern="1200" dirty="0">
              <a:solidFill>
                <a:schemeClr val="tx1"/>
              </a:solidFill>
              <a:latin typeface="Bahnschrift" panose="020B0502040204020203" pitchFamily="34" charset="0"/>
            </a:rPr>
            <a:t>Benefits of Software Testing </a:t>
          </a:r>
          <a:endParaRPr lang="en-US" sz="2400" kern="1200" dirty="0">
            <a:solidFill>
              <a:schemeClr val="tx1"/>
            </a:solidFill>
            <a:latin typeface="Bahnschrift" panose="020B0502040204020203" pitchFamily="34" charset="0"/>
            <a:ea typeface="+mn-ea"/>
            <a:cs typeface="+mn-cs"/>
          </a:endParaRPr>
        </a:p>
      </dgm:t>
    </dgm:pt>
    <dgm:pt modelId="{C2A1A967-2F12-4766-9758-EA523B6B60EF}" type="sibTrans" cxnId="{75F90AB8-8217-41F3-8B48-1ABA4B457AD5}">
      <dgm:prSet/>
      <dgm:spPr/>
      <dgm:t>
        <a:bodyPr/>
        <a:lstStyle/>
        <a:p>
          <a:endParaRPr lang="en-US" sz="1600">
            <a:latin typeface="+mn-lt"/>
          </a:endParaRPr>
        </a:p>
      </dgm:t>
    </dgm:pt>
    <dgm:pt modelId="{CD6A73CB-DEF2-479A-9D41-A9154F4725F0}" type="parTrans" cxnId="{75F90AB8-8217-41F3-8B48-1ABA4B457AD5}">
      <dgm:prSet/>
      <dgm:spPr/>
      <dgm:t>
        <a:bodyPr/>
        <a:lstStyle/>
        <a:p>
          <a:endParaRPr lang="en-US" sz="1600">
            <a:latin typeface="+mn-lt"/>
          </a:endParaRPr>
        </a:p>
      </dgm:t>
    </dgm:pt>
    <dgm:pt modelId="{D8A85C65-93C0-4756-9886-A800B1AF84F6}">
      <dgm:prSe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lang="en-IN" sz="2400" b="0" kern="1200" dirty="0">
              <a:solidFill>
                <a:schemeClr val="tx1"/>
              </a:solidFill>
              <a:latin typeface="Bahnschrift" panose="020B0502040204020203" pitchFamily="34" charset="0"/>
            </a:rPr>
            <a:t>5. What is Manual Testing</a:t>
          </a:r>
          <a:endParaRPr lang="en-MY" sz="2400" b="0" kern="1200" dirty="0">
            <a:solidFill>
              <a:schemeClr val="tx1"/>
            </a:solidFill>
            <a:latin typeface="Bahnschrift" panose="020B0502040204020203" pitchFamily="34" charset="0"/>
            <a:ea typeface="+mn-ea"/>
            <a:cs typeface="+mn-cs"/>
          </a:endParaRPr>
        </a:p>
      </dgm:t>
    </dgm:pt>
    <dgm:pt modelId="{A0C6BACE-9386-4197-B49C-44724E0FDD54}" type="sibTrans" cxnId="{DC8B7AAF-C89C-4BF2-900B-1438F281B57D}">
      <dgm:prSet/>
      <dgm:spPr/>
      <dgm:t>
        <a:bodyPr/>
        <a:lstStyle/>
        <a:p>
          <a:endParaRPr lang="en-US" sz="1600">
            <a:latin typeface="+mn-lt"/>
          </a:endParaRPr>
        </a:p>
      </dgm:t>
    </dgm:pt>
    <dgm:pt modelId="{617C7C80-7F24-407C-B707-86F41920B907}" type="parTrans" cxnId="{DC8B7AAF-C89C-4BF2-900B-1438F281B57D}">
      <dgm:prSet/>
      <dgm:spPr/>
      <dgm:t>
        <a:bodyPr/>
        <a:lstStyle/>
        <a:p>
          <a:endParaRPr lang="en-US" sz="1600">
            <a:latin typeface="+mn-lt"/>
          </a:endParaRPr>
        </a:p>
      </dgm:t>
    </dgm:pt>
    <dgm:pt modelId="{F048EECF-8FBE-4AFB-BCDF-D6B1E5086C2D}">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pPr marL="0" lvl="0" indent="0" algn="l" defTabSz="400050">
            <a:lnSpc>
              <a:spcPct val="90000"/>
            </a:lnSpc>
            <a:spcBef>
              <a:spcPct val="0"/>
            </a:spcBef>
            <a:spcAft>
              <a:spcPct val="35000"/>
            </a:spcAft>
          </a:pPr>
          <a:r>
            <a:rPr lang="en-IN" sz="2400" b="0" kern="1200" dirty="0">
              <a:solidFill>
                <a:schemeClr val="tx1"/>
              </a:solidFill>
              <a:latin typeface="Bahnschrift" panose="020B0502040204020203" pitchFamily="34" charset="0"/>
            </a:rPr>
            <a:t>7. Advantages of Manual Testing</a:t>
          </a:r>
          <a:endParaRPr lang="en-US" sz="2400" kern="1200" dirty="0">
            <a:latin typeface="+mn-lt"/>
            <a:ea typeface="+mn-ea"/>
            <a:cs typeface="+mn-cs"/>
          </a:endParaRPr>
        </a:p>
      </dgm:t>
    </dgm:pt>
    <dgm:pt modelId="{59DC28D7-7AF5-4C0E-8A86-CCE0D2606C50}" type="parTrans" cxnId="{CBD3E029-632C-444D-AE6D-0EA01678323B}">
      <dgm:prSet/>
      <dgm:spPr/>
      <dgm:t>
        <a:bodyPr/>
        <a:lstStyle/>
        <a:p>
          <a:endParaRPr lang="en-MY" sz="1600">
            <a:latin typeface="+mn-lt"/>
          </a:endParaRPr>
        </a:p>
      </dgm:t>
    </dgm:pt>
    <dgm:pt modelId="{6CF33590-F48F-4734-87AB-20EABD489015}" type="sibTrans" cxnId="{CBD3E029-632C-444D-AE6D-0EA01678323B}">
      <dgm:prSet/>
      <dgm:spPr/>
      <dgm:t>
        <a:bodyPr/>
        <a:lstStyle/>
        <a:p>
          <a:endParaRPr lang="en-MY" sz="1600">
            <a:latin typeface="+mn-lt"/>
          </a:endParaRPr>
        </a:p>
      </dgm:t>
    </dgm:pt>
    <dgm:pt modelId="{869AF647-CC34-4119-8782-2C34843B17DD}">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pPr marL="0" lvl="0" indent="0" algn="l" defTabSz="400050">
            <a:lnSpc>
              <a:spcPct val="90000"/>
            </a:lnSpc>
            <a:spcBef>
              <a:spcPct val="0"/>
            </a:spcBef>
            <a:spcAft>
              <a:spcPct val="35000"/>
            </a:spcAft>
            <a:buNone/>
          </a:pPr>
          <a:r>
            <a:rPr lang="en-US" sz="2400" kern="1200" dirty="0">
              <a:latin typeface="Bahnschrift" panose="020B0502040204020203" pitchFamily="34" charset="0"/>
              <a:ea typeface="+mn-ea"/>
              <a:cs typeface="+mn-cs"/>
            </a:rPr>
            <a:t>9. Types of Manual Testing</a:t>
          </a:r>
        </a:p>
      </dgm:t>
    </dgm:pt>
    <dgm:pt modelId="{EC5096C4-0577-4C77-A1FA-CC32545C10C4}" type="parTrans" cxnId="{3F823294-DC52-4A13-8F3E-BA0A8E195FDF}">
      <dgm:prSet/>
      <dgm:spPr/>
      <dgm:t>
        <a:bodyPr/>
        <a:lstStyle/>
        <a:p>
          <a:endParaRPr lang="en-MY"/>
        </a:p>
      </dgm:t>
    </dgm:pt>
    <dgm:pt modelId="{F617D289-A5B4-4D4A-A0F3-994F40759949}" type="sibTrans" cxnId="{3F823294-DC52-4A13-8F3E-BA0A8E195FDF}">
      <dgm:prSet/>
      <dgm:spPr/>
      <dgm:t>
        <a:bodyPr/>
        <a:lstStyle/>
        <a:p>
          <a:endParaRPr lang="en-MY"/>
        </a:p>
      </dgm:t>
    </dgm:pt>
    <dgm:pt modelId="{06A34CD3-83E6-4202-AD31-57F989ED9AF3}">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pPr marL="0" lvl="0" indent="0" algn="l" defTabSz="400050">
            <a:lnSpc>
              <a:spcPct val="90000"/>
            </a:lnSpc>
            <a:spcBef>
              <a:spcPct val="0"/>
            </a:spcBef>
            <a:spcAft>
              <a:spcPct val="35000"/>
            </a:spcAft>
          </a:pPr>
          <a:r>
            <a:rPr lang="en-IN" sz="2400" b="0" kern="1200" dirty="0">
              <a:solidFill>
                <a:schemeClr val="tx1"/>
              </a:solidFill>
              <a:latin typeface="Bahnschrift" panose="020B0502040204020203" pitchFamily="34" charset="0"/>
            </a:rPr>
            <a:t>8. How to do Manual Testing</a:t>
          </a:r>
          <a:endParaRPr lang="en-US" sz="2400" kern="1200" dirty="0">
            <a:latin typeface="+mn-lt"/>
            <a:ea typeface="+mn-ea"/>
            <a:cs typeface="+mn-cs"/>
          </a:endParaRPr>
        </a:p>
      </dgm:t>
    </dgm:pt>
    <dgm:pt modelId="{77B51F01-E9A3-4F17-B994-D0C32F354994}" type="parTrans" cxnId="{A7452C58-443E-4987-AD77-5D229127D11E}">
      <dgm:prSet/>
      <dgm:spPr/>
      <dgm:t>
        <a:bodyPr/>
        <a:lstStyle/>
        <a:p>
          <a:endParaRPr lang="en-MY"/>
        </a:p>
      </dgm:t>
    </dgm:pt>
    <dgm:pt modelId="{45CFE8F4-24FA-4CCE-ABC4-7CE5D1CC988E}" type="sibTrans" cxnId="{A7452C58-443E-4987-AD77-5D229127D11E}">
      <dgm:prSet/>
      <dgm:spPr/>
      <dgm:t>
        <a:bodyPr/>
        <a:lstStyle/>
        <a:p>
          <a:endParaRPr lang="en-MY"/>
        </a:p>
      </dgm:t>
    </dgm:pt>
    <dgm:pt modelId="{D16F3C4D-B769-46A1-92D1-501B4DB386AF}">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pPr marL="0" lvl="0" indent="0" algn="l" defTabSz="400050">
            <a:lnSpc>
              <a:spcPct val="90000"/>
            </a:lnSpc>
            <a:spcBef>
              <a:spcPct val="0"/>
            </a:spcBef>
            <a:spcAft>
              <a:spcPct val="35000"/>
            </a:spcAft>
          </a:pPr>
          <a:r>
            <a:rPr lang="en-IN" sz="2400" b="0" kern="1200" dirty="0">
              <a:solidFill>
                <a:schemeClr val="tx1"/>
              </a:solidFill>
              <a:latin typeface="Bahnschrift" panose="020B0502040204020203" pitchFamily="34" charset="0"/>
            </a:rPr>
            <a:t>10. </a:t>
          </a:r>
          <a:r>
            <a:rPr lang="en-IN" sz="2400" b="0" kern="1200">
              <a:solidFill>
                <a:schemeClr val="tx1"/>
              </a:solidFill>
              <a:latin typeface="Bahnschrift" panose="020B0502040204020203" pitchFamily="34" charset="0"/>
            </a:rPr>
            <a:t>Disadvantages Manual </a:t>
          </a:r>
          <a:r>
            <a:rPr lang="en-IN" sz="2400" b="0" kern="1200" dirty="0">
              <a:solidFill>
                <a:schemeClr val="tx1"/>
              </a:solidFill>
              <a:latin typeface="Bahnschrift" panose="020B0502040204020203" pitchFamily="34" charset="0"/>
            </a:rPr>
            <a:t>Testing</a:t>
          </a:r>
          <a:endParaRPr lang="en-US" sz="2400" kern="1200" dirty="0">
            <a:latin typeface="+mn-lt"/>
            <a:ea typeface="+mn-ea"/>
            <a:cs typeface="+mn-cs"/>
          </a:endParaRPr>
        </a:p>
      </dgm:t>
    </dgm:pt>
    <dgm:pt modelId="{961B07C8-623D-49C0-88E6-56527FD7236E}" type="parTrans" cxnId="{FFF4FC53-426F-4482-BD59-42AFDDF70D10}">
      <dgm:prSet/>
      <dgm:spPr/>
      <dgm:t>
        <a:bodyPr/>
        <a:lstStyle/>
        <a:p>
          <a:endParaRPr lang="en-MY"/>
        </a:p>
      </dgm:t>
    </dgm:pt>
    <dgm:pt modelId="{2E33EEF7-A677-4F53-8E97-B501A5A57829}" type="sibTrans" cxnId="{FFF4FC53-426F-4482-BD59-42AFDDF70D10}">
      <dgm:prSet/>
      <dgm:spPr/>
      <dgm:t>
        <a:bodyPr/>
        <a:lstStyle/>
        <a:p>
          <a:endParaRPr lang="en-MY"/>
        </a:p>
      </dgm:t>
    </dgm:pt>
    <dgm:pt modelId="{5B6B49DD-6808-407A-A9D1-BD6E9B03E1B6}">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kumimoji="0" lang="en-IN" sz="2400" b="0" i="0" u="none" strike="noStrike" cap="none" spc="0" normalizeH="0" baseline="0" noProof="0" dirty="0">
              <a:ln>
                <a:noFill/>
              </a:ln>
              <a:solidFill>
                <a:schemeClr val="tx1"/>
              </a:solidFill>
              <a:effectLst/>
              <a:uLnTx/>
              <a:uFillTx/>
              <a:latin typeface="Bahnschrift" panose="020B0502040204020203" pitchFamily="34" charset="0"/>
              <a:ea typeface="+mj-ea"/>
              <a:cs typeface="+mj-cs"/>
            </a:rPr>
            <a:t>2. Why Software Testing is needed?</a:t>
          </a:r>
          <a:endParaRPr lang="en-US" sz="2400" dirty="0">
            <a:solidFill>
              <a:schemeClr val="tx1"/>
            </a:solidFill>
            <a:latin typeface="+mn-lt"/>
          </a:endParaRPr>
        </a:p>
      </dgm:t>
    </dgm:pt>
    <dgm:pt modelId="{4FF8305A-159A-40D2-B25E-01109E0A5658}" type="parTrans" cxnId="{4F435DDD-AA2D-4C76-81B9-ED903E465C5A}">
      <dgm:prSet/>
      <dgm:spPr/>
      <dgm:t>
        <a:bodyPr/>
        <a:lstStyle/>
        <a:p>
          <a:endParaRPr lang="en-MY"/>
        </a:p>
      </dgm:t>
    </dgm:pt>
    <dgm:pt modelId="{23786B8E-A230-426D-A53B-B8D0280F45A1}" type="sibTrans" cxnId="{4F435DDD-AA2D-4C76-81B9-ED903E465C5A}">
      <dgm:prSet/>
      <dgm:spPr/>
      <dgm:t>
        <a:bodyPr/>
        <a:lstStyle/>
        <a:p>
          <a:endParaRPr lang="en-MY"/>
        </a:p>
      </dgm:t>
    </dgm:pt>
    <dgm:pt modelId="{4B5240D3-C2FB-41FF-91F2-E91E706B9C27}">
      <dgm:prSe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lang="en-US" sz="2400" b="0" kern="1200" dirty="0">
              <a:solidFill>
                <a:schemeClr val="tx1"/>
              </a:solidFill>
              <a:latin typeface="Bahnschrift" panose="020B0502040204020203" pitchFamily="34" charset="0"/>
              <a:ea typeface="+mn-ea"/>
              <a:cs typeface="+mn-cs"/>
            </a:rPr>
            <a:t>6. Goals of Manual Testing</a:t>
          </a:r>
          <a:endParaRPr lang="en-MY" sz="2400" b="0" kern="1200" dirty="0">
            <a:solidFill>
              <a:schemeClr val="tx1"/>
            </a:solidFill>
            <a:latin typeface="Bahnschrift" panose="020B0502040204020203" pitchFamily="34" charset="0"/>
            <a:ea typeface="+mn-ea"/>
            <a:cs typeface="+mn-cs"/>
          </a:endParaRPr>
        </a:p>
      </dgm:t>
    </dgm:pt>
    <dgm:pt modelId="{A638A32D-09C9-4195-88B6-A3CAEEA05A71}" type="parTrans" cxnId="{631767C0-FFA7-4E6B-845C-70CC7175C014}">
      <dgm:prSet/>
      <dgm:spPr/>
      <dgm:t>
        <a:bodyPr/>
        <a:lstStyle/>
        <a:p>
          <a:endParaRPr lang="en-MY"/>
        </a:p>
      </dgm:t>
    </dgm:pt>
    <dgm:pt modelId="{D181049F-FB92-4D4C-B16D-CDFDA06144DD}" type="sibTrans" cxnId="{631767C0-FFA7-4E6B-845C-70CC7175C014}">
      <dgm:prSet/>
      <dgm:spPr/>
      <dgm:t>
        <a:bodyPr/>
        <a:lstStyle/>
        <a:p>
          <a:endParaRPr lang="en-MY"/>
        </a:p>
      </dgm:t>
    </dgm:pt>
    <dgm:pt modelId="{20DA2454-95FB-4106-82DC-5479379942F3}">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4. </a:t>
          </a:r>
          <a:r>
            <a:rPr lang="en-IN" sz="2400" kern="1200" dirty="0">
              <a:solidFill>
                <a:schemeClr val="tx1"/>
              </a:solidFill>
              <a:latin typeface="Bahnschrift" panose="020B0502040204020203" pitchFamily="34" charset="0"/>
            </a:rPr>
            <a:t>Types of Software Testing </a:t>
          </a:r>
          <a:endParaRPr lang="en-US" sz="2400" kern="1200" dirty="0">
            <a:solidFill>
              <a:schemeClr val="tx1"/>
            </a:solidFill>
            <a:latin typeface="Bahnschrift" panose="020B0502040204020203" pitchFamily="34" charset="0"/>
            <a:ea typeface="+mn-ea"/>
            <a:cs typeface="+mn-cs"/>
          </a:endParaRPr>
        </a:p>
      </dgm:t>
    </dgm:pt>
    <dgm:pt modelId="{7E3D21F7-3B84-4BA1-AA14-72DC623A9519}" type="parTrans" cxnId="{FC984364-42B0-4438-B13E-8C87DBA13BAE}">
      <dgm:prSet/>
      <dgm:spPr/>
      <dgm:t>
        <a:bodyPr/>
        <a:lstStyle/>
        <a:p>
          <a:endParaRPr lang="en-MY"/>
        </a:p>
      </dgm:t>
    </dgm:pt>
    <dgm:pt modelId="{EECAB317-72D3-426F-AD92-745EDE031520}" type="sibTrans" cxnId="{FC984364-42B0-4438-B13E-8C87DBA13BAE}">
      <dgm:prSet/>
      <dgm:spPr/>
      <dgm:t>
        <a:bodyPr/>
        <a:lstStyle/>
        <a:p>
          <a:endParaRPr lang="en-MY"/>
        </a:p>
      </dgm:t>
    </dgm:pt>
    <dgm:pt modelId="{B48D81D1-1846-46F9-A8B9-7E83F62BBC25}">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pPr marL="0" lvl="0" indent="0" algn="l" defTabSz="400050">
            <a:lnSpc>
              <a:spcPct val="90000"/>
            </a:lnSpc>
            <a:spcBef>
              <a:spcPct val="0"/>
            </a:spcBef>
            <a:spcAft>
              <a:spcPct val="35000"/>
            </a:spcAft>
          </a:pPr>
          <a:r>
            <a:rPr lang="en-US" sz="2400" kern="1200" dirty="0">
              <a:latin typeface="Bahnschrift" panose="020B0502040204020203" pitchFamily="34" charset="0"/>
              <a:ea typeface="+mn-ea"/>
              <a:cs typeface="+mn-cs"/>
            </a:rPr>
            <a:t>11. Our Success Story</a:t>
          </a:r>
        </a:p>
      </dgm:t>
    </dgm:pt>
    <dgm:pt modelId="{D514A795-DCFE-4E39-9E37-FE2A074B2F8D}" type="parTrans" cxnId="{A40DF3D2-0804-41D6-B5F4-69E5D0E7E8A5}">
      <dgm:prSet/>
      <dgm:spPr/>
      <dgm:t>
        <a:bodyPr/>
        <a:lstStyle/>
        <a:p>
          <a:endParaRPr lang="en-MY"/>
        </a:p>
      </dgm:t>
    </dgm:pt>
    <dgm:pt modelId="{A43BDDAF-8301-468A-8078-672A61C86BC2}" type="sibTrans" cxnId="{A40DF3D2-0804-41D6-B5F4-69E5D0E7E8A5}">
      <dgm:prSet/>
      <dgm:spPr/>
      <dgm:t>
        <a:bodyPr/>
        <a:lstStyle/>
        <a:p>
          <a:endParaRPr lang="en-MY"/>
        </a:p>
      </dgm:t>
    </dgm:pt>
    <dgm:pt modelId="{60738FFF-B4AE-4722-98E8-36DA34939669}">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pPr marL="0" lvl="0" indent="0" algn="l" defTabSz="400050">
            <a:lnSpc>
              <a:spcPct val="90000"/>
            </a:lnSpc>
            <a:spcBef>
              <a:spcPct val="0"/>
            </a:spcBef>
            <a:spcAft>
              <a:spcPct val="35000"/>
            </a:spcAft>
          </a:pPr>
          <a:r>
            <a:rPr lang="en-US" sz="2400" kern="1200" dirty="0">
              <a:latin typeface="Bahnschrift" panose="020B0502040204020203" pitchFamily="34" charset="0"/>
              <a:ea typeface="+mn-ea"/>
              <a:cs typeface="+mn-cs"/>
            </a:rPr>
            <a:t>12. </a:t>
          </a:r>
          <a:r>
            <a:rPr lang="en-IN" sz="2400" b="0" kern="1200" dirty="0">
              <a:solidFill>
                <a:schemeClr val="tx1"/>
              </a:solidFill>
              <a:latin typeface="Bahnschrift" panose="020B0502040204020203" pitchFamily="34" charset="0"/>
            </a:rPr>
            <a:t>Software Testing Challenges In Tech Industry </a:t>
          </a:r>
          <a:endParaRPr lang="en-US" sz="2400" b="0" kern="1200" dirty="0">
            <a:solidFill>
              <a:schemeClr val="tx1"/>
            </a:solidFill>
            <a:latin typeface="Bahnschrift" panose="020B0502040204020203" pitchFamily="34" charset="0"/>
            <a:ea typeface="+mn-ea"/>
            <a:cs typeface="+mn-cs"/>
          </a:endParaRPr>
        </a:p>
      </dgm:t>
    </dgm:pt>
    <dgm:pt modelId="{A3010814-B8EC-4373-9752-AC1A281B0943}" type="parTrans" cxnId="{384C123F-28E3-4104-8C16-7F67E1E4D440}">
      <dgm:prSet/>
      <dgm:spPr/>
      <dgm:t>
        <a:bodyPr/>
        <a:lstStyle/>
        <a:p>
          <a:endParaRPr lang="en-MY"/>
        </a:p>
      </dgm:t>
    </dgm:pt>
    <dgm:pt modelId="{F9C701EF-4D12-4C2B-8BD6-911470E7E92B}" type="sibTrans" cxnId="{384C123F-28E3-4104-8C16-7F67E1E4D440}">
      <dgm:prSet/>
      <dgm:spPr/>
      <dgm:t>
        <a:bodyPr/>
        <a:lstStyle/>
        <a:p>
          <a:endParaRPr lang="en-MY"/>
        </a:p>
      </dgm:t>
    </dgm:pt>
    <dgm:pt modelId="{AC163451-551C-4812-8F2D-8D7891769BC2}">
      <dgm:prSet phldrT="[Text]" custT="1">
        <dgm:style>
          <a:lnRef idx="1">
            <a:schemeClr val="dk1"/>
          </a:lnRef>
          <a:fillRef idx="2">
            <a:schemeClr val="dk1"/>
          </a:fillRef>
          <a:effectRef idx="1">
            <a:schemeClr val="dk1"/>
          </a:effectRef>
          <a:fontRef idx="minor">
            <a:schemeClr val="dk1"/>
          </a:fontRef>
        </dgm:style>
      </dgm:prSet>
      <dgm:spPr>
        <a:noFill/>
        <a:ln>
          <a:solidFill>
            <a:srgbClr val="FFC000"/>
          </a:solidFill>
        </a:ln>
      </dgm:spPr>
      <dgm:t>
        <a:bodyPr/>
        <a:lstStyle/>
        <a:p>
          <a:pPr marL="0" lvl="0" indent="0" algn="l" defTabSz="400050">
            <a:lnSpc>
              <a:spcPct val="90000"/>
            </a:lnSpc>
            <a:spcBef>
              <a:spcPct val="0"/>
            </a:spcBef>
            <a:spcAft>
              <a:spcPct val="35000"/>
            </a:spcAft>
          </a:pPr>
          <a:r>
            <a:rPr lang="en-US" sz="2400" kern="1200" dirty="0">
              <a:latin typeface="Bahnschrift" panose="020B0502040204020203" pitchFamily="34" charset="0"/>
              <a:ea typeface="+mn-ea"/>
              <a:cs typeface="+mn-cs"/>
            </a:rPr>
            <a:t>13. Conclusion </a:t>
          </a:r>
        </a:p>
      </dgm:t>
    </dgm:pt>
    <dgm:pt modelId="{1B6ACA33-1639-46EC-BA07-39F2352BC570}" type="parTrans" cxnId="{EEEDF94C-D34F-4BE6-8AA6-1401DC03B118}">
      <dgm:prSet/>
      <dgm:spPr/>
      <dgm:t>
        <a:bodyPr/>
        <a:lstStyle/>
        <a:p>
          <a:endParaRPr lang="en-MY"/>
        </a:p>
      </dgm:t>
    </dgm:pt>
    <dgm:pt modelId="{B2449080-BA48-460A-A419-99C4D2331602}" type="sibTrans" cxnId="{EEEDF94C-D34F-4BE6-8AA6-1401DC03B118}">
      <dgm:prSet/>
      <dgm:spPr/>
      <dgm:t>
        <a:bodyPr/>
        <a:lstStyle/>
        <a:p>
          <a:endParaRPr lang="en-MY"/>
        </a:p>
      </dgm:t>
    </dgm:pt>
    <dgm:pt modelId="{329F4B1B-00D6-4F7B-90B5-256894DD9E0F}" type="pres">
      <dgm:prSet presAssocID="{0195DF9C-8A34-44EB-BE13-F772B310AD02}" presName="linear" presStyleCnt="0">
        <dgm:presLayoutVars>
          <dgm:animLvl val="lvl"/>
          <dgm:resizeHandles val="exact"/>
        </dgm:presLayoutVars>
      </dgm:prSet>
      <dgm:spPr/>
    </dgm:pt>
    <dgm:pt modelId="{F21AF470-B821-4F65-88CA-BD5831D30EE3}" type="pres">
      <dgm:prSet presAssocID="{295A06D0-7FD9-48D4-B136-39F7B0A2BC16}" presName="parentText" presStyleLbl="node1" presStyleIdx="0" presStyleCnt="13" custLinFactNeighborX="8235" custLinFactNeighborY="-51679">
        <dgm:presLayoutVars>
          <dgm:chMax val="0"/>
          <dgm:bulletEnabled val="1"/>
        </dgm:presLayoutVars>
      </dgm:prSet>
      <dgm:spPr/>
    </dgm:pt>
    <dgm:pt modelId="{7ADD3663-757E-444F-83D7-58C2FA073E01}" type="pres">
      <dgm:prSet presAssocID="{A77A5974-1CDF-4381-A524-3A85C49C839B}" presName="spacer" presStyleCnt="0"/>
      <dgm:spPr/>
    </dgm:pt>
    <dgm:pt modelId="{EAE6DA5F-A819-4991-B35C-E17A4DFA52D8}" type="pres">
      <dgm:prSet presAssocID="{5B6B49DD-6808-407A-A9D1-BD6E9B03E1B6}" presName="parentText" presStyleLbl="node1" presStyleIdx="1" presStyleCnt="13">
        <dgm:presLayoutVars>
          <dgm:chMax val="0"/>
          <dgm:bulletEnabled val="1"/>
        </dgm:presLayoutVars>
      </dgm:prSet>
      <dgm:spPr/>
    </dgm:pt>
    <dgm:pt modelId="{619E0D92-8556-483F-9E4E-34F372DF80B0}" type="pres">
      <dgm:prSet presAssocID="{23786B8E-A230-426D-A53B-B8D0280F45A1}" presName="spacer" presStyleCnt="0"/>
      <dgm:spPr/>
    </dgm:pt>
    <dgm:pt modelId="{EF19C625-9AEF-486B-8838-8E69916CD1AE}" type="pres">
      <dgm:prSet presAssocID="{82283642-68E8-4A48-9BEF-37D3CE5C2CCC}" presName="parentText" presStyleLbl="node1" presStyleIdx="2" presStyleCnt="13">
        <dgm:presLayoutVars>
          <dgm:chMax val="0"/>
          <dgm:bulletEnabled val="1"/>
        </dgm:presLayoutVars>
      </dgm:prSet>
      <dgm:spPr/>
    </dgm:pt>
    <dgm:pt modelId="{CF3678C0-5138-4BE0-9484-D281EF9FCF8F}" type="pres">
      <dgm:prSet presAssocID="{C2A1A967-2F12-4766-9758-EA523B6B60EF}" presName="spacer" presStyleCnt="0"/>
      <dgm:spPr/>
    </dgm:pt>
    <dgm:pt modelId="{2FB9AB9A-8886-484B-9A03-6F15DF03C865}" type="pres">
      <dgm:prSet presAssocID="{20DA2454-95FB-4106-82DC-5479379942F3}" presName="parentText" presStyleLbl="node1" presStyleIdx="3" presStyleCnt="13">
        <dgm:presLayoutVars>
          <dgm:chMax val="0"/>
          <dgm:bulletEnabled val="1"/>
        </dgm:presLayoutVars>
      </dgm:prSet>
      <dgm:spPr/>
    </dgm:pt>
    <dgm:pt modelId="{BFDC5EA7-F299-4FC0-80BA-5F90373A3D08}" type="pres">
      <dgm:prSet presAssocID="{EECAB317-72D3-426F-AD92-745EDE031520}" presName="spacer" presStyleCnt="0"/>
      <dgm:spPr/>
    </dgm:pt>
    <dgm:pt modelId="{D71F9234-86ED-47F8-9D73-181152E6A98B}" type="pres">
      <dgm:prSet presAssocID="{D8A85C65-93C0-4756-9886-A800B1AF84F6}" presName="parentText" presStyleLbl="node1" presStyleIdx="4" presStyleCnt="13">
        <dgm:presLayoutVars>
          <dgm:chMax val="0"/>
          <dgm:bulletEnabled val="1"/>
        </dgm:presLayoutVars>
      </dgm:prSet>
      <dgm:spPr/>
    </dgm:pt>
    <dgm:pt modelId="{E4B190B6-D10C-4B54-9F79-EBCC60A90CAE}" type="pres">
      <dgm:prSet presAssocID="{A0C6BACE-9386-4197-B49C-44724E0FDD54}" presName="spacer" presStyleCnt="0"/>
      <dgm:spPr/>
    </dgm:pt>
    <dgm:pt modelId="{C8A79844-E7C1-4EEF-9F4C-17D442A9797E}" type="pres">
      <dgm:prSet presAssocID="{4B5240D3-C2FB-41FF-91F2-E91E706B9C27}" presName="parentText" presStyleLbl="node1" presStyleIdx="5" presStyleCnt="13">
        <dgm:presLayoutVars>
          <dgm:chMax val="0"/>
          <dgm:bulletEnabled val="1"/>
        </dgm:presLayoutVars>
      </dgm:prSet>
      <dgm:spPr/>
    </dgm:pt>
    <dgm:pt modelId="{8532FFF5-D479-4340-8143-8B547E685AD4}" type="pres">
      <dgm:prSet presAssocID="{D181049F-FB92-4D4C-B16D-CDFDA06144DD}" presName="spacer" presStyleCnt="0"/>
      <dgm:spPr/>
    </dgm:pt>
    <dgm:pt modelId="{DAB621F8-0603-492F-B271-1A140FAA3F92}" type="pres">
      <dgm:prSet presAssocID="{F048EECF-8FBE-4AFB-BCDF-D6B1E5086C2D}" presName="parentText" presStyleLbl="node1" presStyleIdx="6" presStyleCnt="13">
        <dgm:presLayoutVars>
          <dgm:chMax val="0"/>
          <dgm:bulletEnabled val="1"/>
        </dgm:presLayoutVars>
      </dgm:prSet>
      <dgm:spPr/>
    </dgm:pt>
    <dgm:pt modelId="{AA15AB3B-A797-451E-95E6-4BC0E4B2354F}" type="pres">
      <dgm:prSet presAssocID="{6CF33590-F48F-4734-87AB-20EABD489015}" presName="spacer" presStyleCnt="0"/>
      <dgm:spPr/>
    </dgm:pt>
    <dgm:pt modelId="{B2695745-6964-45DB-A921-7ABB50EFE549}" type="pres">
      <dgm:prSet presAssocID="{06A34CD3-83E6-4202-AD31-57F989ED9AF3}" presName="parentText" presStyleLbl="node1" presStyleIdx="7" presStyleCnt="13">
        <dgm:presLayoutVars>
          <dgm:chMax val="0"/>
          <dgm:bulletEnabled val="1"/>
        </dgm:presLayoutVars>
      </dgm:prSet>
      <dgm:spPr/>
    </dgm:pt>
    <dgm:pt modelId="{32BA4F54-C666-4F3C-9109-2E18ABB3C146}" type="pres">
      <dgm:prSet presAssocID="{45CFE8F4-24FA-4CCE-ABC4-7CE5D1CC988E}" presName="spacer" presStyleCnt="0"/>
      <dgm:spPr/>
    </dgm:pt>
    <dgm:pt modelId="{BCBDF736-3125-4DE2-BDA2-09F93B812B38}" type="pres">
      <dgm:prSet presAssocID="{869AF647-CC34-4119-8782-2C34843B17DD}" presName="parentText" presStyleLbl="node1" presStyleIdx="8" presStyleCnt="13">
        <dgm:presLayoutVars>
          <dgm:chMax val="0"/>
          <dgm:bulletEnabled val="1"/>
        </dgm:presLayoutVars>
      </dgm:prSet>
      <dgm:spPr/>
    </dgm:pt>
    <dgm:pt modelId="{F101908F-6A58-4973-83CB-E1C857E25539}" type="pres">
      <dgm:prSet presAssocID="{F617D289-A5B4-4D4A-A0F3-994F40759949}" presName="spacer" presStyleCnt="0"/>
      <dgm:spPr/>
    </dgm:pt>
    <dgm:pt modelId="{F6D9E1CC-0919-49EE-9219-6CA5B02EB347}" type="pres">
      <dgm:prSet presAssocID="{D16F3C4D-B769-46A1-92D1-501B4DB386AF}" presName="parentText" presStyleLbl="node1" presStyleIdx="9" presStyleCnt="13">
        <dgm:presLayoutVars>
          <dgm:chMax val="0"/>
          <dgm:bulletEnabled val="1"/>
        </dgm:presLayoutVars>
      </dgm:prSet>
      <dgm:spPr/>
    </dgm:pt>
    <dgm:pt modelId="{B09063D7-2019-413D-9FC3-412FC880D6E1}" type="pres">
      <dgm:prSet presAssocID="{2E33EEF7-A677-4F53-8E97-B501A5A57829}" presName="spacer" presStyleCnt="0"/>
      <dgm:spPr/>
    </dgm:pt>
    <dgm:pt modelId="{0A5A21BC-E15F-4554-974D-DA33F469D19D}" type="pres">
      <dgm:prSet presAssocID="{B48D81D1-1846-46F9-A8B9-7E83F62BBC25}" presName="parentText" presStyleLbl="node1" presStyleIdx="10" presStyleCnt="13">
        <dgm:presLayoutVars>
          <dgm:chMax val="0"/>
          <dgm:bulletEnabled val="1"/>
        </dgm:presLayoutVars>
      </dgm:prSet>
      <dgm:spPr/>
    </dgm:pt>
    <dgm:pt modelId="{9B28358A-3AE2-4F0F-B319-8E0DB15910AD}" type="pres">
      <dgm:prSet presAssocID="{A43BDDAF-8301-468A-8078-672A61C86BC2}" presName="spacer" presStyleCnt="0"/>
      <dgm:spPr/>
    </dgm:pt>
    <dgm:pt modelId="{C370D648-DE34-4351-86A2-8CEF20819204}" type="pres">
      <dgm:prSet presAssocID="{60738FFF-B4AE-4722-98E8-36DA34939669}" presName="parentText" presStyleLbl="node1" presStyleIdx="11" presStyleCnt="13">
        <dgm:presLayoutVars>
          <dgm:chMax val="0"/>
          <dgm:bulletEnabled val="1"/>
        </dgm:presLayoutVars>
      </dgm:prSet>
      <dgm:spPr/>
    </dgm:pt>
    <dgm:pt modelId="{B0BF9606-9F5F-4E09-A3D2-E1EE98E9AE8A}" type="pres">
      <dgm:prSet presAssocID="{F9C701EF-4D12-4C2B-8BD6-911470E7E92B}" presName="spacer" presStyleCnt="0"/>
      <dgm:spPr/>
    </dgm:pt>
    <dgm:pt modelId="{E07F6F3D-AD2C-4B29-A39B-0A22E5C8C39F}" type="pres">
      <dgm:prSet presAssocID="{AC163451-551C-4812-8F2D-8D7891769BC2}" presName="parentText" presStyleLbl="node1" presStyleIdx="12" presStyleCnt="13">
        <dgm:presLayoutVars>
          <dgm:chMax val="0"/>
          <dgm:bulletEnabled val="1"/>
        </dgm:presLayoutVars>
      </dgm:prSet>
      <dgm:spPr/>
    </dgm:pt>
  </dgm:ptLst>
  <dgm:cxnLst>
    <dgm:cxn modelId="{34E8CA00-9CF6-4E24-ABFA-AD34FA22F68A}" type="presOf" srcId="{AC163451-551C-4812-8F2D-8D7891769BC2}" destId="{E07F6F3D-AD2C-4B29-A39B-0A22E5C8C39F}" srcOrd="0" destOrd="0" presId="urn:microsoft.com/office/officeart/2005/8/layout/vList2"/>
    <dgm:cxn modelId="{644B8D0E-A5D9-40CE-B4F4-8F0E7CCD73B2}" srcId="{0195DF9C-8A34-44EB-BE13-F772B310AD02}" destId="{295A06D0-7FD9-48D4-B136-39F7B0A2BC16}" srcOrd="0" destOrd="0" parTransId="{40C83371-0683-4B9F-828B-4423475D7F6D}" sibTransId="{A77A5974-1CDF-4381-A524-3A85C49C839B}"/>
    <dgm:cxn modelId="{2F577E1F-0404-4B60-9912-84B9C8FA2AC8}" type="presOf" srcId="{20DA2454-95FB-4106-82DC-5479379942F3}" destId="{2FB9AB9A-8886-484B-9A03-6F15DF03C865}" srcOrd="0" destOrd="0" presId="urn:microsoft.com/office/officeart/2005/8/layout/vList2"/>
    <dgm:cxn modelId="{02296720-88B9-499C-B2B2-3D73C4928C3A}" type="presOf" srcId="{F048EECF-8FBE-4AFB-BCDF-D6B1E5086C2D}" destId="{DAB621F8-0603-492F-B271-1A140FAA3F92}" srcOrd="0" destOrd="0" presId="urn:microsoft.com/office/officeart/2005/8/layout/vList2"/>
    <dgm:cxn modelId="{CBD3E029-632C-444D-AE6D-0EA01678323B}" srcId="{0195DF9C-8A34-44EB-BE13-F772B310AD02}" destId="{F048EECF-8FBE-4AFB-BCDF-D6B1E5086C2D}" srcOrd="6" destOrd="0" parTransId="{59DC28D7-7AF5-4C0E-8A86-CCE0D2606C50}" sibTransId="{6CF33590-F48F-4734-87AB-20EABD489015}"/>
    <dgm:cxn modelId="{4D90BA3D-258B-4C71-9267-A6F980EC7305}" type="presOf" srcId="{295A06D0-7FD9-48D4-B136-39F7B0A2BC16}" destId="{F21AF470-B821-4F65-88CA-BD5831D30EE3}" srcOrd="0" destOrd="0" presId="urn:microsoft.com/office/officeart/2005/8/layout/vList2"/>
    <dgm:cxn modelId="{384C123F-28E3-4104-8C16-7F67E1E4D440}" srcId="{0195DF9C-8A34-44EB-BE13-F772B310AD02}" destId="{60738FFF-B4AE-4722-98E8-36DA34939669}" srcOrd="11" destOrd="0" parTransId="{A3010814-B8EC-4373-9752-AC1A281B0943}" sibTransId="{F9C701EF-4D12-4C2B-8BD6-911470E7E92B}"/>
    <dgm:cxn modelId="{FC984364-42B0-4438-B13E-8C87DBA13BAE}" srcId="{0195DF9C-8A34-44EB-BE13-F772B310AD02}" destId="{20DA2454-95FB-4106-82DC-5479379942F3}" srcOrd="3" destOrd="0" parTransId="{7E3D21F7-3B84-4BA1-AA14-72DC623A9519}" sibTransId="{EECAB317-72D3-426F-AD92-745EDE031520}"/>
    <dgm:cxn modelId="{09C09948-0889-4092-8385-CDCFBB763CAF}" type="presOf" srcId="{4B5240D3-C2FB-41FF-91F2-E91E706B9C27}" destId="{C8A79844-E7C1-4EEF-9F4C-17D442A9797E}" srcOrd="0" destOrd="0" presId="urn:microsoft.com/office/officeart/2005/8/layout/vList2"/>
    <dgm:cxn modelId="{7709AF6C-14AA-4890-8F8D-4941BD551BCD}" type="presOf" srcId="{60738FFF-B4AE-4722-98E8-36DA34939669}" destId="{C370D648-DE34-4351-86A2-8CEF20819204}" srcOrd="0" destOrd="0" presId="urn:microsoft.com/office/officeart/2005/8/layout/vList2"/>
    <dgm:cxn modelId="{EEEDF94C-D34F-4BE6-8AA6-1401DC03B118}" srcId="{0195DF9C-8A34-44EB-BE13-F772B310AD02}" destId="{AC163451-551C-4812-8F2D-8D7891769BC2}" srcOrd="12" destOrd="0" parTransId="{1B6ACA33-1639-46EC-BA07-39F2352BC570}" sibTransId="{B2449080-BA48-460A-A419-99C4D2331602}"/>
    <dgm:cxn modelId="{4DD68E73-D0D3-4C34-8CA9-3A0AB6A1454D}" type="presOf" srcId="{82283642-68E8-4A48-9BEF-37D3CE5C2CCC}" destId="{EF19C625-9AEF-486B-8838-8E69916CD1AE}" srcOrd="0" destOrd="0" presId="urn:microsoft.com/office/officeart/2005/8/layout/vList2"/>
    <dgm:cxn modelId="{FFF4FC53-426F-4482-BD59-42AFDDF70D10}" srcId="{0195DF9C-8A34-44EB-BE13-F772B310AD02}" destId="{D16F3C4D-B769-46A1-92D1-501B4DB386AF}" srcOrd="9" destOrd="0" parTransId="{961B07C8-623D-49C0-88E6-56527FD7236E}" sibTransId="{2E33EEF7-A677-4F53-8E97-B501A5A57829}"/>
    <dgm:cxn modelId="{A7452C58-443E-4987-AD77-5D229127D11E}" srcId="{0195DF9C-8A34-44EB-BE13-F772B310AD02}" destId="{06A34CD3-83E6-4202-AD31-57F989ED9AF3}" srcOrd="7" destOrd="0" parTransId="{77B51F01-E9A3-4F17-B994-D0C32F354994}" sibTransId="{45CFE8F4-24FA-4CCE-ABC4-7CE5D1CC988E}"/>
    <dgm:cxn modelId="{17159692-3646-4D15-9F6A-CF845A37A9B7}" type="presOf" srcId="{D16F3C4D-B769-46A1-92D1-501B4DB386AF}" destId="{F6D9E1CC-0919-49EE-9219-6CA5B02EB347}" srcOrd="0" destOrd="0" presId="urn:microsoft.com/office/officeart/2005/8/layout/vList2"/>
    <dgm:cxn modelId="{3F823294-DC52-4A13-8F3E-BA0A8E195FDF}" srcId="{0195DF9C-8A34-44EB-BE13-F772B310AD02}" destId="{869AF647-CC34-4119-8782-2C34843B17DD}" srcOrd="8" destOrd="0" parTransId="{EC5096C4-0577-4C77-A1FA-CC32545C10C4}" sibTransId="{F617D289-A5B4-4D4A-A0F3-994F40759949}"/>
    <dgm:cxn modelId="{5B7479A4-8BD4-4A96-B109-ADA15E78829B}" type="presOf" srcId="{D8A85C65-93C0-4756-9886-A800B1AF84F6}" destId="{D71F9234-86ED-47F8-9D73-181152E6A98B}" srcOrd="0" destOrd="0" presId="urn:microsoft.com/office/officeart/2005/8/layout/vList2"/>
    <dgm:cxn modelId="{734F11A6-B649-4E6F-8FA3-47BB83C18010}" type="presOf" srcId="{06A34CD3-83E6-4202-AD31-57F989ED9AF3}" destId="{B2695745-6964-45DB-A921-7ABB50EFE549}" srcOrd="0" destOrd="0" presId="urn:microsoft.com/office/officeart/2005/8/layout/vList2"/>
    <dgm:cxn modelId="{28CA2FAE-A9EF-476A-8569-A5E4B2867A2F}" type="presOf" srcId="{5B6B49DD-6808-407A-A9D1-BD6E9B03E1B6}" destId="{EAE6DA5F-A819-4991-B35C-E17A4DFA52D8}" srcOrd="0" destOrd="0" presId="urn:microsoft.com/office/officeart/2005/8/layout/vList2"/>
    <dgm:cxn modelId="{DC8B7AAF-C89C-4BF2-900B-1438F281B57D}" srcId="{0195DF9C-8A34-44EB-BE13-F772B310AD02}" destId="{D8A85C65-93C0-4756-9886-A800B1AF84F6}" srcOrd="4" destOrd="0" parTransId="{617C7C80-7F24-407C-B707-86F41920B907}" sibTransId="{A0C6BACE-9386-4197-B49C-44724E0FDD54}"/>
    <dgm:cxn modelId="{75F90AB8-8217-41F3-8B48-1ABA4B457AD5}" srcId="{0195DF9C-8A34-44EB-BE13-F772B310AD02}" destId="{82283642-68E8-4A48-9BEF-37D3CE5C2CCC}" srcOrd="2" destOrd="0" parTransId="{CD6A73CB-DEF2-479A-9D41-A9154F4725F0}" sibTransId="{C2A1A967-2F12-4766-9758-EA523B6B60EF}"/>
    <dgm:cxn modelId="{631767C0-FFA7-4E6B-845C-70CC7175C014}" srcId="{0195DF9C-8A34-44EB-BE13-F772B310AD02}" destId="{4B5240D3-C2FB-41FF-91F2-E91E706B9C27}" srcOrd="5" destOrd="0" parTransId="{A638A32D-09C9-4195-88B6-A3CAEEA05A71}" sibTransId="{D181049F-FB92-4D4C-B16D-CDFDA06144DD}"/>
    <dgm:cxn modelId="{A40DF3D2-0804-41D6-B5F4-69E5D0E7E8A5}" srcId="{0195DF9C-8A34-44EB-BE13-F772B310AD02}" destId="{B48D81D1-1846-46F9-A8B9-7E83F62BBC25}" srcOrd="10" destOrd="0" parTransId="{D514A795-DCFE-4E39-9E37-FE2A074B2F8D}" sibTransId="{A43BDDAF-8301-468A-8078-672A61C86BC2}"/>
    <dgm:cxn modelId="{9A5624DB-F89F-4181-9CCC-BE4FF8F03791}" type="presOf" srcId="{B48D81D1-1846-46F9-A8B9-7E83F62BBC25}" destId="{0A5A21BC-E15F-4554-974D-DA33F469D19D}" srcOrd="0" destOrd="0" presId="urn:microsoft.com/office/officeart/2005/8/layout/vList2"/>
    <dgm:cxn modelId="{4F435DDD-AA2D-4C76-81B9-ED903E465C5A}" srcId="{0195DF9C-8A34-44EB-BE13-F772B310AD02}" destId="{5B6B49DD-6808-407A-A9D1-BD6E9B03E1B6}" srcOrd="1" destOrd="0" parTransId="{4FF8305A-159A-40D2-B25E-01109E0A5658}" sibTransId="{23786B8E-A230-426D-A53B-B8D0280F45A1}"/>
    <dgm:cxn modelId="{F157B6DD-F125-4432-8452-F2CE106D56AD}" type="presOf" srcId="{869AF647-CC34-4119-8782-2C34843B17DD}" destId="{BCBDF736-3125-4DE2-BDA2-09F93B812B38}" srcOrd="0" destOrd="0" presId="urn:microsoft.com/office/officeart/2005/8/layout/vList2"/>
    <dgm:cxn modelId="{F83912EC-7D1F-4CB5-A2CA-CE33188C8C96}" type="presOf" srcId="{0195DF9C-8A34-44EB-BE13-F772B310AD02}" destId="{329F4B1B-00D6-4F7B-90B5-256894DD9E0F}" srcOrd="0" destOrd="0" presId="urn:microsoft.com/office/officeart/2005/8/layout/vList2"/>
    <dgm:cxn modelId="{6296927A-1ABD-491F-AB68-831335BCCBFB}" type="presParOf" srcId="{329F4B1B-00D6-4F7B-90B5-256894DD9E0F}" destId="{F21AF470-B821-4F65-88CA-BD5831D30EE3}" srcOrd="0" destOrd="0" presId="urn:microsoft.com/office/officeart/2005/8/layout/vList2"/>
    <dgm:cxn modelId="{7304B7BA-B732-4F03-AFC5-6C64CEBFB64C}" type="presParOf" srcId="{329F4B1B-00D6-4F7B-90B5-256894DD9E0F}" destId="{7ADD3663-757E-444F-83D7-58C2FA073E01}" srcOrd="1" destOrd="0" presId="urn:microsoft.com/office/officeart/2005/8/layout/vList2"/>
    <dgm:cxn modelId="{8E7EAE56-F110-485D-9A24-4E5D05D0377A}" type="presParOf" srcId="{329F4B1B-00D6-4F7B-90B5-256894DD9E0F}" destId="{EAE6DA5F-A819-4991-B35C-E17A4DFA52D8}" srcOrd="2" destOrd="0" presId="urn:microsoft.com/office/officeart/2005/8/layout/vList2"/>
    <dgm:cxn modelId="{730D02B2-9962-44A2-A83D-68AA68EF8425}" type="presParOf" srcId="{329F4B1B-00D6-4F7B-90B5-256894DD9E0F}" destId="{619E0D92-8556-483F-9E4E-34F372DF80B0}" srcOrd="3" destOrd="0" presId="urn:microsoft.com/office/officeart/2005/8/layout/vList2"/>
    <dgm:cxn modelId="{25DBDBE2-F426-4B40-86C3-C12E3FC5C4D3}" type="presParOf" srcId="{329F4B1B-00D6-4F7B-90B5-256894DD9E0F}" destId="{EF19C625-9AEF-486B-8838-8E69916CD1AE}" srcOrd="4" destOrd="0" presId="urn:microsoft.com/office/officeart/2005/8/layout/vList2"/>
    <dgm:cxn modelId="{F5FB71DD-3475-4DC9-92D5-1C7425979969}" type="presParOf" srcId="{329F4B1B-00D6-4F7B-90B5-256894DD9E0F}" destId="{CF3678C0-5138-4BE0-9484-D281EF9FCF8F}" srcOrd="5" destOrd="0" presId="urn:microsoft.com/office/officeart/2005/8/layout/vList2"/>
    <dgm:cxn modelId="{67D0F2E9-7B7C-4836-B909-11373074E5F9}" type="presParOf" srcId="{329F4B1B-00D6-4F7B-90B5-256894DD9E0F}" destId="{2FB9AB9A-8886-484B-9A03-6F15DF03C865}" srcOrd="6" destOrd="0" presId="urn:microsoft.com/office/officeart/2005/8/layout/vList2"/>
    <dgm:cxn modelId="{AB4A397D-196E-4D56-8BF0-18EAC4E5DC7D}" type="presParOf" srcId="{329F4B1B-00D6-4F7B-90B5-256894DD9E0F}" destId="{BFDC5EA7-F299-4FC0-80BA-5F90373A3D08}" srcOrd="7" destOrd="0" presId="urn:microsoft.com/office/officeart/2005/8/layout/vList2"/>
    <dgm:cxn modelId="{CE5FA3E9-82A0-4385-BB1A-C7404DD04A05}" type="presParOf" srcId="{329F4B1B-00D6-4F7B-90B5-256894DD9E0F}" destId="{D71F9234-86ED-47F8-9D73-181152E6A98B}" srcOrd="8" destOrd="0" presId="urn:microsoft.com/office/officeart/2005/8/layout/vList2"/>
    <dgm:cxn modelId="{CA439E5D-89D6-4A17-843E-7CDA150D9F9B}" type="presParOf" srcId="{329F4B1B-00D6-4F7B-90B5-256894DD9E0F}" destId="{E4B190B6-D10C-4B54-9F79-EBCC60A90CAE}" srcOrd="9" destOrd="0" presId="urn:microsoft.com/office/officeart/2005/8/layout/vList2"/>
    <dgm:cxn modelId="{7D3335D5-AD54-43AF-9DD5-E9247957E6FF}" type="presParOf" srcId="{329F4B1B-00D6-4F7B-90B5-256894DD9E0F}" destId="{C8A79844-E7C1-4EEF-9F4C-17D442A9797E}" srcOrd="10" destOrd="0" presId="urn:microsoft.com/office/officeart/2005/8/layout/vList2"/>
    <dgm:cxn modelId="{B966E32B-89B5-4BBA-9DF7-FC23A5C96759}" type="presParOf" srcId="{329F4B1B-00D6-4F7B-90B5-256894DD9E0F}" destId="{8532FFF5-D479-4340-8143-8B547E685AD4}" srcOrd="11" destOrd="0" presId="urn:microsoft.com/office/officeart/2005/8/layout/vList2"/>
    <dgm:cxn modelId="{9B89E087-1D22-4966-8F6C-9A6D5BE1BF9C}" type="presParOf" srcId="{329F4B1B-00D6-4F7B-90B5-256894DD9E0F}" destId="{DAB621F8-0603-492F-B271-1A140FAA3F92}" srcOrd="12" destOrd="0" presId="urn:microsoft.com/office/officeart/2005/8/layout/vList2"/>
    <dgm:cxn modelId="{8DD2AF3C-8122-4573-89F8-E091C80E2709}" type="presParOf" srcId="{329F4B1B-00D6-4F7B-90B5-256894DD9E0F}" destId="{AA15AB3B-A797-451E-95E6-4BC0E4B2354F}" srcOrd="13" destOrd="0" presId="urn:microsoft.com/office/officeart/2005/8/layout/vList2"/>
    <dgm:cxn modelId="{4629452C-CC3A-4F88-8C1D-4EF645DDD7D6}" type="presParOf" srcId="{329F4B1B-00D6-4F7B-90B5-256894DD9E0F}" destId="{B2695745-6964-45DB-A921-7ABB50EFE549}" srcOrd="14" destOrd="0" presId="urn:microsoft.com/office/officeart/2005/8/layout/vList2"/>
    <dgm:cxn modelId="{03089B16-29B0-41F8-B034-BAEA889AB41E}" type="presParOf" srcId="{329F4B1B-00D6-4F7B-90B5-256894DD9E0F}" destId="{32BA4F54-C666-4F3C-9109-2E18ABB3C146}" srcOrd="15" destOrd="0" presId="urn:microsoft.com/office/officeart/2005/8/layout/vList2"/>
    <dgm:cxn modelId="{B08D2C59-3493-4460-8A4F-37BED643E7DD}" type="presParOf" srcId="{329F4B1B-00D6-4F7B-90B5-256894DD9E0F}" destId="{BCBDF736-3125-4DE2-BDA2-09F93B812B38}" srcOrd="16" destOrd="0" presId="urn:microsoft.com/office/officeart/2005/8/layout/vList2"/>
    <dgm:cxn modelId="{58534135-EB7B-48A8-9705-DD41DC3D6F2A}" type="presParOf" srcId="{329F4B1B-00D6-4F7B-90B5-256894DD9E0F}" destId="{F101908F-6A58-4973-83CB-E1C857E25539}" srcOrd="17" destOrd="0" presId="urn:microsoft.com/office/officeart/2005/8/layout/vList2"/>
    <dgm:cxn modelId="{7D6616E4-84CA-4237-A7B0-CD5520B7EAC0}" type="presParOf" srcId="{329F4B1B-00D6-4F7B-90B5-256894DD9E0F}" destId="{F6D9E1CC-0919-49EE-9219-6CA5B02EB347}" srcOrd="18" destOrd="0" presId="urn:microsoft.com/office/officeart/2005/8/layout/vList2"/>
    <dgm:cxn modelId="{7EC2AF84-DD1D-47B4-B07C-EA67CA175623}" type="presParOf" srcId="{329F4B1B-00D6-4F7B-90B5-256894DD9E0F}" destId="{B09063D7-2019-413D-9FC3-412FC880D6E1}" srcOrd="19" destOrd="0" presId="urn:microsoft.com/office/officeart/2005/8/layout/vList2"/>
    <dgm:cxn modelId="{2CD69D01-9918-4909-AFA0-8177B8658070}" type="presParOf" srcId="{329F4B1B-00D6-4F7B-90B5-256894DD9E0F}" destId="{0A5A21BC-E15F-4554-974D-DA33F469D19D}" srcOrd="20" destOrd="0" presId="urn:microsoft.com/office/officeart/2005/8/layout/vList2"/>
    <dgm:cxn modelId="{5CBDA657-AA97-46D5-81AC-A5C68ABE1764}" type="presParOf" srcId="{329F4B1B-00D6-4F7B-90B5-256894DD9E0F}" destId="{9B28358A-3AE2-4F0F-B319-8E0DB15910AD}" srcOrd="21" destOrd="0" presId="urn:microsoft.com/office/officeart/2005/8/layout/vList2"/>
    <dgm:cxn modelId="{83A9E792-92D9-4153-B7FF-3B874623D080}" type="presParOf" srcId="{329F4B1B-00D6-4F7B-90B5-256894DD9E0F}" destId="{C370D648-DE34-4351-86A2-8CEF20819204}" srcOrd="22" destOrd="0" presId="urn:microsoft.com/office/officeart/2005/8/layout/vList2"/>
    <dgm:cxn modelId="{41D3531A-0BAD-4D60-ACF6-0B9ED050975C}" type="presParOf" srcId="{329F4B1B-00D6-4F7B-90B5-256894DD9E0F}" destId="{B0BF9606-9F5F-4E09-A3D2-E1EE98E9AE8A}" srcOrd="23" destOrd="0" presId="urn:microsoft.com/office/officeart/2005/8/layout/vList2"/>
    <dgm:cxn modelId="{14EF088E-A5D1-4BDB-8A77-8619189FB677}" type="presParOf" srcId="{329F4B1B-00D6-4F7B-90B5-256894DD9E0F}" destId="{E07F6F3D-AD2C-4B29-A39B-0A22E5C8C39F}" srcOrd="24" destOrd="0" presId="urn:microsoft.com/office/officeart/2005/8/layout/vList2"/>
  </dgm:cxnLst>
  <dgm:bg/>
  <dgm:whole>
    <a:ln>
      <a:solidFill>
        <a:srgbClr val="FFC000"/>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CE5EF2-B9FD-48E7-BE1A-DE2AE39D15F2}" type="doc">
      <dgm:prSet loTypeId="urn:microsoft.com/office/officeart/2005/8/layout/matrix2" loCatId="matrix" qsTypeId="urn:microsoft.com/office/officeart/2005/8/quickstyle/simple1" qsCatId="simple" csTypeId="urn:microsoft.com/office/officeart/2005/8/colors/accent2_3" csCatId="accent2" phldr="1"/>
      <dgm:spPr/>
      <dgm:t>
        <a:bodyPr/>
        <a:lstStyle/>
        <a:p>
          <a:endParaRPr lang="en-MY"/>
        </a:p>
      </dgm:t>
    </dgm:pt>
    <dgm:pt modelId="{98607CF8-1FCE-4FE1-9F34-083B646BCD97}">
      <dgm:prSet phldrT="[Text]" custT="1"/>
      <dgm:spPr/>
      <dgm:t>
        <a:bodyPr/>
        <a:lstStyle/>
        <a:p>
          <a:r>
            <a:rPr lang="en-MY" sz="2000" dirty="0"/>
            <a:t>Cost-Effective</a:t>
          </a:r>
        </a:p>
      </dgm:t>
    </dgm:pt>
    <dgm:pt modelId="{FBE034A6-1F78-432D-B7A5-7A1A10038FBC}" type="parTrans" cxnId="{4FA818FC-E55A-47F8-9A2F-1CEF2C26B0E0}">
      <dgm:prSet/>
      <dgm:spPr/>
      <dgm:t>
        <a:bodyPr/>
        <a:lstStyle/>
        <a:p>
          <a:endParaRPr lang="en-MY"/>
        </a:p>
      </dgm:t>
    </dgm:pt>
    <dgm:pt modelId="{1D40F848-35E5-4CB6-A981-D25BBC8658E2}" type="sibTrans" cxnId="{4FA818FC-E55A-47F8-9A2F-1CEF2C26B0E0}">
      <dgm:prSet/>
      <dgm:spPr/>
      <dgm:t>
        <a:bodyPr/>
        <a:lstStyle/>
        <a:p>
          <a:endParaRPr lang="en-MY"/>
        </a:p>
      </dgm:t>
    </dgm:pt>
    <dgm:pt modelId="{08D257C4-0F42-470A-A999-BE823B68BA1D}">
      <dgm:prSet phldrT="[Text]" custT="1"/>
      <dgm:spPr/>
      <dgm:t>
        <a:bodyPr/>
        <a:lstStyle/>
        <a:p>
          <a:r>
            <a:rPr lang="en-MY" sz="2000" dirty="0"/>
            <a:t>Security</a:t>
          </a:r>
        </a:p>
      </dgm:t>
    </dgm:pt>
    <dgm:pt modelId="{688E2F4A-7832-49E9-8C61-95EF4ECFF675}" type="parTrans" cxnId="{88D58BB2-2CD7-4D44-92EE-49CE0C4075EF}">
      <dgm:prSet/>
      <dgm:spPr/>
      <dgm:t>
        <a:bodyPr/>
        <a:lstStyle/>
        <a:p>
          <a:endParaRPr lang="en-MY"/>
        </a:p>
      </dgm:t>
    </dgm:pt>
    <dgm:pt modelId="{D663A3AC-6115-416C-BBBA-A35B46C86E34}" type="sibTrans" cxnId="{88D58BB2-2CD7-4D44-92EE-49CE0C4075EF}">
      <dgm:prSet/>
      <dgm:spPr/>
      <dgm:t>
        <a:bodyPr/>
        <a:lstStyle/>
        <a:p>
          <a:endParaRPr lang="en-MY"/>
        </a:p>
      </dgm:t>
    </dgm:pt>
    <dgm:pt modelId="{882E2603-720A-40A7-9F2C-C421E1BA72E6}">
      <dgm:prSet phldrT="[Text]" custT="1"/>
      <dgm:spPr/>
      <dgm:t>
        <a:bodyPr/>
        <a:lstStyle/>
        <a:p>
          <a:r>
            <a:rPr lang="en-MY" sz="2000" dirty="0"/>
            <a:t>Product quality</a:t>
          </a:r>
        </a:p>
      </dgm:t>
    </dgm:pt>
    <dgm:pt modelId="{DF5B13F0-FA4C-4CAC-B377-AC481D01179E}" type="parTrans" cxnId="{120979FB-09BF-4954-BBA7-65EA678DB12F}">
      <dgm:prSet/>
      <dgm:spPr/>
      <dgm:t>
        <a:bodyPr/>
        <a:lstStyle/>
        <a:p>
          <a:endParaRPr lang="en-MY"/>
        </a:p>
      </dgm:t>
    </dgm:pt>
    <dgm:pt modelId="{CC35F388-61FD-4A9E-B2CB-5D4BCF336647}" type="sibTrans" cxnId="{120979FB-09BF-4954-BBA7-65EA678DB12F}">
      <dgm:prSet/>
      <dgm:spPr/>
      <dgm:t>
        <a:bodyPr/>
        <a:lstStyle/>
        <a:p>
          <a:endParaRPr lang="en-MY"/>
        </a:p>
      </dgm:t>
    </dgm:pt>
    <dgm:pt modelId="{E6F95CB6-1153-45A2-860F-D209F631D26A}">
      <dgm:prSet phldrT="[Text]" custT="1"/>
      <dgm:spPr/>
      <dgm:t>
        <a:bodyPr/>
        <a:lstStyle/>
        <a:p>
          <a:r>
            <a:rPr lang="en-MY" sz="2000" dirty="0"/>
            <a:t>Customer Satisfaction</a:t>
          </a:r>
        </a:p>
      </dgm:t>
    </dgm:pt>
    <dgm:pt modelId="{66255F4A-18B6-4B06-8196-B17DBEB37DEE}" type="parTrans" cxnId="{D5C8F8F4-DA1E-4C3D-97A6-F8D0310510BC}">
      <dgm:prSet/>
      <dgm:spPr/>
      <dgm:t>
        <a:bodyPr/>
        <a:lstStyle/>
        <a:p>
          <a:endParaRPr lang="en-MY"/>
        </a:p>
      </dgm:t>
    </dgm:pt>
    <dgm:pt modelId="{23B60E84-094A-4B88-BC3A-FA2545F40ADA}" type="sibTrans" cxnId="{D5C8F8F4-DA1E-4C3D-97A6-F8D0310510BC}">
      <dgm:prSet/>
      <dgm:spPr/>
      <dgm:t>
        <a:bodyPr/>
        <a:lstStyle/>
        <a:p>
          <a:endParaRPr lang="en-MY"/>
        </a:p>
      </dgm:t>
    </dgm:pt>
    <dgm:pt modelId="{5D738061-A293-4919-974A-1960BEF75CA8}" type="pres">
      <dgm:prSet presAssocID="{A3CE5EF2-B9FD-48E7-BE1A-DE2AE39D15F2}" presName="matrix" presStyleCnt="0">
        <dgm:presLayoutVars>
          <dgm:chMax val="1"/>
          <dgm:dir/>
          <dgm:resizeHandles val="exact"/>
        </dgm:presLayoutVars>
      </dgm:prSet>
      <dgm:spPr/>
    </dgm:pt>
    <dgm:pt modelId="{12D79B50-4C3E-46A3-B2BC-A4ABE818687F}" type="pres">
      <dgm:prSet presAssocID="{A3CE5EF2-B9FD-48E7-BE1A-DE2AE39D15F2}" presName="axisShape" presStyleLbl="bgShp" presStyleIdx="0" presStyleCnt="1"/>
      <dgm:spPr/>
    </dgm:pt>
    <dgm:pt modelId="{4D3910A4-742A-4E7D-A41D-515BB6314174}" type="pres">
      <dgm:prSet presAssocID="{A3CE5EF2-B9FD-48E7-BE1A-DE2AE39D15F2}" presName="rect1" presStyleLbl="node1" presStyleIdx="0" presStyleCnt="4">
        <dgm:presLayoutVars>
          <dgm:chMax val="0"/>
          <dgm:chPref val="0"/>
          <dgm:bulletEnabled val="1"/>
        </dgm:presLayoutVars>
      </dgm:prSet>
      <dgm:spPr/>
    </dgm:pt>
    <dgm:pt modelId="{D5645A40-7576-4794-B060-C89A5EE415BF}" type="pres">
      <dgm:prSet presAssocID="{A3CE5EF2-B9FD-48E7-BE1A-DE2AE39D15F2}" presName="rect2" presStyleLbl="node1" presStyleIdx="1" presStyleCnt="4">
        <dgm:presLayoutVars>
          <dgm:chMax val="0"/>
          <dgm:chPref val="0"/>
          <dgm:bulletEnabled val="1"/>
        </dgm:presLayoutVars>
      </dgm:prSet>
      <dgm:spPr/>
    </dgm:pt>
    <dgm:pt modelId="{B9EA23C2-DFB2-4428-81ED-5C40B304EC7D}" type="pres">
      <dgm:prSet presAssocID="{A3CE5EF2-B9FD-48E7-BE1A-DE2AE39D15F2}" presName="rect3" presStyleLbl="node1" presStyleIdx="2" presStyleCnt="4">
        <dgm:presLayoutVars>
          <dgm:chMax val="0"/>
          <dgm:chPref val="0"/>
          <dgm:bulletEnabled val="1"/>
        </dgm:presLayoutVars>
      </dgm:prSet>
      <dgm:spPr/>
    </dgm:pt>
    <dgm:pt modelId="{2E888515-D47C-4FCA-80D1-7837B5B9F09B}" type="pres">
      <dgm:prSet presAssocID="{A3CE5EF2-B9FD-48E7-BE1A-DE2AE39D15F2}" presName="rect4" presStyleLbl="node1" presStyleIdx="3" presStyleCnt="4">
        <dgm:presLayoutVars>
          <dgm:chMax val="0"/>
          <dgm:chPref val="0"/>
          <dgm:bulletEnabled val="1"/>
        </dgm:presLayoutVars>
      </dgm:prSet>
      <dgm:spPr/>
    </dgm:pt>
  </dgm:ptLst>
  <dgm:cxnLst>
    <dgm:cxn modelId="{2ED1E234-6EA3-407A-9B3C-55B09B602A58}" type="presOf" srcId="{98607CF8-1FCE-4FE1-9F34-083B646BCD97}" destId="{4D3910A4-742A-4E7D-A41D-515BB6314174}" srcOrd="0" destOrd="0" presId="urn:microsoft.com/office/officeart/2005/8/layout/matrix2"/>
    <dgm:cxn modelId="{B5838461-5792-43C1-B28D-82D0CB335397}" type="presOf" srcId="{882E2603-720A-40A7-9F2C-C421E1BA72E6}" destId="{B9EA23C2-DFB2-4428-81ED-5C40B304EC7D}" srcOrd="0" destOrd="0" presId="urn:microsoft.com/office/officeart/2005/8/layout/matrix2"/>
    <dgm:cxn modelId="{FADE3551-C30E-42FD-865F-043640BF5DD8}" type="presOf" srcId="{08D257C4-0F42-470A-A999-BE823B68BA1D}" destId="{D5645A40-7576-4794-B060-C89A5EE415BF}" srcOrd="0" destOrd="0" presId="urn:microsoft.com/office/officeart/2005/8/layout/matrix2"/>
    <dgm:cxn modelId="{88D58BB2-2CD7-4D44-92EE-49CE0C4075EF}" srcId="{A3CE5EF2-B9FD-48E7-BE1A-DE2AE39D15F2}" destId="{08D257C4-0F42-470A-A999-BE823B68BA1D}" srcOrd="1" destOrd="0" parTransId="{688E2F4A-7832-49E9-8C61-95EF4ECFF675}" sibTransId="{D663A3AC-6115-416C-BBBA-A35B46C86E34}"/>
    <dgm:cxn modelId="{7DF327D0-0E48-41BD-BC90-DF83F73BCD3F}" type="presOf" srcId="{A3CE5EF2-B9FD-48E7-BE1A-DE2AE39D15F2}" destId="{5D738061-A293-4919-974A-1960BEF75CA8}" srcOrd="0" destOrd="0" presId="urn:microsoft.com/office/officeart/2005/8/layout/matrix2"/>
    <dgm:cxn modelId="{BE2FD4E4-823C-4D91-BAD9-26AD1B602A8C}" type="presOf" srcId="{E6F95CB6-1153-45A2-860F-D209F631D26A}" destId="{2E888515-D47C-4FCA-80D1-7837B5B9F09B}" srcOrd="0" destOrd="0" presId="urn:microsoft.com/office/officeart/2005/8/layout/matrix2"/>
    <dgm:cxn modelId="{D5C8F8F4-DA1E-4C3D-97A6-F8D0310510BC}" srcId="{A3CE5EF2-B9FD-48E7-BE1A-DE2AE39D15F2}" destId="{E6F95CB6-1153-45A2-860F-D209F631D26A}" srcOrd="3" destOrd="0" parTransId="{66255F4A-18B6-4B06-8196-B17DBEB37DEE}" sibTransId="{23B60E84-094A-4B88-BC3A-FA2545F40ADA}"/>
    <dgm:cxn modelId="{120979FB-09BF-4954-BBA7-65EA678DB12F}" srcId="{A3CE5EF2-B9FD-48E7-BE1A-DE2AE39D15F2}" destId="{882E2603-720A-40A7-9F2C-C421E1BA72E6}" srcOrd="2" destOrd="0" parTransId="{DF5B13F0-FA4C-4CAC-B377-AC481D01179E}" sibTransId="{CC35F388-61FD-4A9E-B2CB-5D4BCF336647}"/>
    <dgm:cxn modelId="{4FA818FC-E55A-47F8-9A2F-1CEF2C26B0E0}" srcId="{A3CE5EF2-B9FD-48E7-BE1A-DE2AE39D15F2}" destId="{98607CF8-1FCE-4FE1-9F34-083B646BCD97}" srcOrd="0" destOrd="0" parTransId="{FBE034A6-1F78-432D-B7A5-7A1A10038FBC}" sibTransId="{1D40F848-35E5-4CB6-A981-D25BBC8658E2}"/>
    <dgm:cxn modelId="{5613598F-8CAA-4B68-B604-A21B969FF336}" type="presParOf" srcId="{5D738061-A293-4919-974A-1960BEF75CA8}" destId="{12D79B50-4C3E-46A3-B2BC-A4ABE818687F}" srcOrd="0" destOrd="0" presId="urn:microsoft.com/office/officeart/2005/8/layout/matrix2"/>
    <dgm:cxn modelId="{F86CECDB-EDF6-49D1-B9FD-9CFE740BB550}" type="presParOf" srcId="{5D738061-A293-4919-974A-1960BEF75CA8}" destId="{4D3910A4-742A-4E7D-A41D-515BB6314174}" srcOrd="1" destOrd="0" presId="urn:microsoft.com/office/officeart/2005/8/layout/matrix2"/>
    <dgm:cxn modelId="{2DB50ED7-17F7-4F07-8C1F-ADFB3E8DE557}" type="presParOf" srcId="{5D738061-A293-4919-974A-1960BEF75CA8}" destId="{D5645A40-7576-4794-B060-C89A5EE415BF}" srcOrd="2" destOrd="0" presId="urn:microsoft.com/office/officeart/2005/8/layout/matrix2"/>
    <dgm:cxn modelId="{6D0A93BC-DE0B-4A5A-A77B-2096D05E87AC}" type="presParOf" srcId="{5D738061-A293-4919-974A-1960BEF75CA8}" destId="{B9EA23C2-DFB2-4428-81ED-5C40B304EC7D}" srcOrd="3" destOrd="0" presId="urn:microsoft.com/office/officeart/2005/8/layout/matrix2"/>
    <dgm:cxn modelId="{37777D60-1B4F-4C68-858F-CD5C51D492EA}" type="presParOf" srcId="{5D738061-A293-4919-974A-1960BEF75CA8}" destId="{2E888515-D47C-4FCA-80D1-7837B5B9F09B}"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5BF85D-627E-4B76-94E2-1AFC2323C4A3}" type="doc">
      <dgm:prSet loTypeId="urn:microsoft.com/office/officeart/2005/8/layout/pyramid2" loCatId="pyramid" qsTypeId="urn:microsoft.com/office/officeart/2005/8/quickstyle/3d7" qsCatId="3D" csTypeId="urn:microsoft.com/office/officeart/2005/8/colors/colorful1" csCatId="colorful" phldr="1"/>
      <dgm:spPr/>
    </dgm:pt>
    <dgm:pt modelId="{AC91B51A-9EAC-4C74-974E-5C4817088C29}">
      <dgm:prSet phldrT="[Text]"/>
      <dgm:spPr/>
      <dgm:t>
        <a:bodyPr/>
        <a:lstStyle/>
        <a:p>
          <a:r>
            <a:rPr lang="en-US" dirty="0"/>
            <a:t>UAT</a:t>
          </a:r>
          <a:endParaRPr lang="en-MY" dirty="0"/>
        </a:p>
      </dgm:t>
    </dgm:pt>
    <dgm:pt modelId="{B2E04D0E-5A97-4392-9580-DF55747A8C68}" type="parTrans" cxnId="{2C1E74EF-3E3C-4160-9394-478EE6EC3989}">
      <dgm:prSet/>
      <dgm:spPr/>
      <dgm:t>
        <a:bodyPr/>
        <a:lstStyle/>
        <a:p>
          <a:endParaRPr lang="en-MY"/>
        </a:p>
      </dgm:t>
    </dgm:pt>
    <dgm:pt modelId="{857EEF41-1C82-4A86-9E19-1FC20D2F6FFE}" type="sibTrans" cxnId="{2C1E74EF-3E3C-4160-9394-478EE6EC3989}">
      <dgm:prSet/>
      <dgm:spPr/>
      <dgm:t>
        <a:bodyPr/>
        <a:lstStyle/>
        <a:p>
          <a:endParaRPr lang="en-MY"/>
        </a:p>
      </dgm:t>
    </dgm:pt>
    <dgm:pt modelId="{9D42E1DE-62D4-4A7F-A974-4951915E2E0A}">
      <dgm:prSet phldrT="[Text]"/>
      <dgm:spPr/>
      <dgm:t>
        <a:bodyPr/>
        <a:lstStyle/>
        <a:p>
          <a:r>
            <a:rPr lang="en-US" dirty="0"/>
            <a:t>Performance Testing </a:t>
          </a:r>
          <a:endParaRPr lang="en-MY" dirty="0"/>
        </a:p>
      </dgm:t>
    </dgm:pt>
    <dgm:pt modelId="{E572B8B0-84F8-4280-BD5F-D0B10C044309}" type="parTrans" cxnId="{E6B18170-723A-4F76-9F0A-D5E70FAD5017}">
      <dgm:prSet/>
      <dgm:spPr/>
      <dgm:t>
        <a:bodyPr/>
        <a:lstStyle/>
        <a:p>
          <a:endParaRPr lang="en-MY"/>
        </a:p>
      </dgm:t>
    </dgm:pt>
    <dgm:pt modelId="{56346A21-5258-4F4D-A480-15170E7C07A9}" type="sibTrans" cxnId="{E6B18170-723A-4F76-9F0A-D5E70FAD5017}">
      <dgm:prSet/>
      <dgm:spPr/>
      <dgm:t>
        <a:bodyPr/>
        <a:lstStyle/>
        <a:p>
          <a:endParaRPr lang="en-MY"/>
        </a:p>
      </dgm:t>
    </dgm:pt>
    <dgm:pt modelId="{8089B139-66A4-478E-B3C9-441E6A166C44}">
      <dgm:prSet phldrT="[Text]"/>
      <dgm:spPr/>
      <dgm:t>
        <a:bodyPr/>
        <a:lstStyle/>
        <a:p>
          <a:r>
            <a:rPr lang="en-US" dirty="0"/>
            <a:t>Regression Testing</a:t>
          </a:r>
          <a:endParaRPr lang="en-MY" dirty="0"/>
        </a:p>
      </dgm:t>
    </dgm:pt>
    <dgm:pt modelId="{67098AF0-B5B7-45A0-9D25-E8E6BE4051F7}" type="parTrans" cxnId="{2424DF21-6EE5-431E-A6DC-339BFEAA0D13}">
      <dgm:prSet/>
      <dgm:spPr/>
      <dgm:t>
        <a:bodyPr/>
        <a:lstStyle/>
        <a:p>
          <a:endParaRPr lang="en-MY"/>
        </a:p>
      </dgm:t>
    </dgm:pt>
    <dgm:pt modelId="{77324C15-FD8D-4A80-BC74-281CD5E1292B}" type="sibTrans" cxnId="{2424DF21-6EE5-431E-A6DC-339BFEAA0D13}">
      <dgm:prSet/>
      <dgm:spPr/>
      <dgm:t>
        <a:bodyPr/>
        <a:lstStyle/>
        <a:p>
          <a:endParaRPr lang="en-MY"/>
        </a:p>
      </dgm:t>
    </dgm:pt>
    <dgm:pt modelId="{3E62F61D-CFC0-4EAC-B26F-9924256F7F1A}">
      <dgm:prSet phldrT="[Text]"/>
      <dgm:spPr/>
      <dgm:t>
        <a:bodyPr/>
        <a:lstStyle/>
        <a:p>
          <a:r>
            <a:rPr lang="en-US" dirty="0"/>
            <a:t>System Testing</a:t>
          </a:r>
          <a:endParaRPr lang="en-MY" dirty="0"/>
        </a:p>
      </dgm:t>
    </dgm:pt>
    <dgm:pt modelId="{69D652F2-A1D0-46C3-9C24-8083F55F301E}" type="parTrans" cxnId="{3BC59077-5AF1-4F27-8E7C-671A2F17552A}">
      <dgm:prSet/>
      <dgm:spPr/>
      <dgm:t>
        <a:bodyPr/>
        <a:lstStyle/>
        <a:p>
          <a:endParaRPr lang="en-MY"/>
        </a:p>
      </dgm:t>
    </dgm:pt>
    <dgm:pt modelId="{877C1243-995A-4706-87A1-A8A51BD73A01}" type="sibTrans" cxnId="{3BC59077-5AF1-4F27-8E7C-671A2F17552A}">
      <dgm:prSet/>
      <dgm:spPr/>
      <dgm:t>
        <a:bodyPr/>
        <a:lstStyle/>
        <a:p>
          <a:endParaRPr lang="en-MY"/>
        </a:p>
      </dgm:t>
    </dgm:pt>
    <dgm:pt modelId="{7707F6A5-BD78-46FF-9F91-281142B88252}">
      <dgm:prSet phldrT="[Text]"/>
      <dgm:spPr/>
      <dgm:t>
        <a:bodyPr/>
        <a:lstStyle/>
        <a:p>
          <a:r>
            <a:rPr lang="en-US" dirty="0"/>
            <a:t>Integration Testing</a:t>
          </a:r>
          <a:endParaRPr lang="en-MY" dirty="0"/>
        </a:p>
      </dgm:t>
    </dgm:pt>
    <dgm:pt modelId="{1FD99B2F-D31E-4D0A-B44D-934A24EF887E}" type="parTrans" cxnId="{C93DE848-0310-49E8-8C95-4DF38320F920}">
      <dgm:prSet/>
      <dgm:spPr/>
      <dgm:t>
        <a:bodyPr/>
        <a:lstStyle/>
        <a:p>
          <a:endParaRPr lang="en-MY"/>
        </a:p>
      </dgm:t>
    </dgm:pt>
    <dgm:pt modelId="{D55357E1-92AF-4281-A2F5-D1DA4D24B1BE}" type="sibTrans" cxnId="{C93DE848-0310-49E8-8C95-4DF38320F920}">
      <dgm:prSet/>
      <dgm:spPr/>
      <dgm:t>
        <a:bodyPr/>
        <a:lstStyle/>
        <a:p>
          <a:endParaRPr lang="en-MY"/>
        </a:p>
      </dgm:t>
    </dgm:pt>
    <dgm:pt modelId="{97DC8704-922A-4876-8989-AD69B688CE35}">
      <dgm:prSet phldrT="[Text]"/>
      <dgm:spPr/>
      <dgm:t>
        <a:bodyPr/>
        <a:lstStyle/>
        <a:p>
          <a:r>
            <a:rPr lang="en-US" dirty="0"/>
            <a:t>Smoke Testing</a:t>
          </a:r>
          <a:endParaRPr lang="en-MY" dirty="0"/>
        </a:p>
      </dgm:t>
    </dgm:pt>
    <dgm:pt modelId="{CAB01D0E-0585-464D-9209-CB50F812DD7B}" type="parTrans" cxnId="{6647B78D-89F1-49D1-B88A-E2D2787CDB41}">
      <dgm:prSet/>
      <dgm:spPr/>
      <dgm:t>
        <a:bodyPr/>
        <a:lstStyle/>
        <a:p>
          <a:endParaRPr lang="en-MY"/>
        </a:p>
      </dgm:t>
    </dgm:pt>
    <dgm:pt modelId="{4708CAF7-4650-4623-A2E2-F892FD03BFED}" type="sibTrans" cxnId="{6647B78D-89F1-49D1-B88A-E2D2787CDB41}">
      <dgm:prSet/>
      <dgm:spPr/>
      <dgm:t>
        <a:bodyPr/>
        <a:lstStyle/>
        <a:p>
          <a:endParaRPr lang="en-MY"/>
        </a:p>
      </dgm:t>
    </dgm:pt>
    <dgm:pt modelId="{F0527E8D-8085-49F4-A410-55774DA5EA3A}">
      <dgm:prSet phldrT="[Text]"/>
      <dgm:spPr/>
      <dgm:t>
        <a:bodyPr/>
        <a:lstStyle/>
        <a:p>
          <a:r>
            <a:rPr lang="en-US" dirty="0"/>
            <a:t>Unit Testing</a:t>
          </a:r>
          <a:endParaRPr lang="en-MY" dirty="0"/>
        </a:p>
      </dgm:t>
    </dgm:pt>
    <dgm:pt modelId="{6E0DA4AE-EFB4-4D62-A5F5-D2498CDF7C7B}" type="parTrans" cxnId="{A7E7E6DA-FD67-45F4-ACFD-94C2B1A652C3}">
      <dgm:prSet/>
      <dgm:spPr/>
      <dgm:t>
        <a:bodyPr/>
        <a:lstStyle/>
        <a:p>
          <a:endParaRPr lang="en-MY"/>
        </a:p>
      </dgm:t>
    </dgm:pt>
    <dgm:pt modelId="{A82A6FE9-BD2F-46BE-8225-53E19FBA9AB1}" type="sibTrans" cxnId="{A7E7E6DA-FD67-45F4-ACFD-94C2B1A652C3}">
      <dgm:prSet/>
      <dgm:spPr/>
      <dgm:t>
        <a:bodyPr/>
        <a:lstStyle/>
        <a:p>
          <a:endParaRPr lang="en-MY"/>
        </a:p>
      </dgm:t>
    </dgm:pt>
    <dgm:pt modelId="{B17C6AAF-D70A-4D21-8D3B-B4437F8B7D4C}">
      <dgm:prSet phldrT="[Text]"/>
      <dgm:spPr/>
      <dgm:t>
        <a:bodyPr/>
        <a:lstStyle/>
        <a:p>
          <a:r>
            <a:rPr lang="en-US" dirty="0"/>
            <a:t>Security Testing</a:t>
          </a:r>
          <a:endParaRPr lang="en-MY" dirty="0"/>
        </a:p>
      </dgm:t>
    </dgm:pt>
    <dgm:pt modelId="{71828105-6EE6-46B4-908C-2DC305A10E6F}" type="parTrans" cxnId="{621A5F8F-AE6D-4D52-95C2-10FF38D96D6F}">
      <dgm:prSet/>
      <dgm:spPr/>
      <dgm:t>
        <a:bodyPr/>
        <a:lstStyle/>
        <a:p>
          <a:endParaRPr lang="en-MY"/>
        </a:p>
      </dgm:t>
    </dgm:pt>
    <dgm:pt modelId="{C0147BDD-86B6-4769-8491-69D2AF2607E0}" type="sibTrans" cxnId="{621A5F8F-AE6D-4D52-95C2-10FF38D96D6F}">
      <dgm:prSet/>
      <dgm:spPr/>
      <dgm:t>
        <a:bodyPr/>
        <a:lstStyle/>
        <a:p>
          <a:endParaRPr lang="en-MY"/>
        </a:p>
      </dgm:t>
    </dgm:pt>
    <dgm:pt modelId="{B9C65F45-2949-420A-8EBA-A1A675DEA829}" type="pres">
      <dgm:prSet presAssocID="{7A5BF85D-627E-4B76-94E2-1AFC2323C4A3}" presName="compositeShape" presStyleCnt="0">
        <dgm:presLayoutVars>
          <dgm:dir/>
          <dgm:resizeHandles/>
        </dgm:presLayoutVars>
      </dgm:prSet>
      <dgm:spPr/>
    </dgm:pt>
    <dgm:pt modelId="{EBFB1DEF-4615-435E-82B2-9CC47367AB8D}" type="pres">
      <dgm:prSet presAssocID="{7A5BF85D-627E-4B76-94E2-1AFC2323C4A3}" presName="pyramid" presStyleLbl="node1" presStyleIdx="0" presStyleCnt="1"/>
      <dgm:spPr/>
    </dgm:pt>
    <dgm:pt modelId="{2F7896D6-5832-4555-8157-43A85270F160}" type="pres">
      <dgm:prSet presAssocID="{7A5BF85D-627E-4B76-94E2-1AFC2323C4A3}" presName="theList" presStyleCnt="0"/>
      <dgm:spPr/>
    </dgm:pt>
    <dgm:pt modelId="{D0C2A730-3D44-4E14-BA02-5CDA39E60D7F}" type="pres">
      <dgm:prSet presAssocID="{AC91B51A-9EAC-4C74-974E-5C4817088C29}" presName="aNode" presStyleLbl="fgAcc1" presStyleIdx="0" presStyleCnt="8">
        <dgm:presLayoutVars>
          <dgm:bulletEnabled val="1"/>
        </dgm:presLayoutVars>
      </dgm:prSet>
      <dgm:spPr/>
    </dgm:pt>
    <dgm:pt modelId="{8B12E25F-64DC-47F1-B952-5AB4B2C6C6DB}" type="pres">
      <dgm:prSet presAssocID="{AC91B51A-9EAC-4C74-974E-5C4817088C29}" presName="aSpace" presStyleCnt="0"/>
      <dgm:spPr/>
    </dgm:pt>
    <dgm:pt modelId="{C3995BA9-1327-40C4-8D06-92CC903192FF}" type="pres">
      <dgm:prSet presAssocID="{9D42E1DE-62D4-4A7F-A974-4951915E2E0A}" presName="aNode" presStyleLbl="fgAcc1" presStyleIdx="1" presStyleCnt="8">
        <dgm:presLayoutVars>
          <dgm:bulletEnabled val="1"/>
        </dgm:presLayoutVars>
      </dgm:prSet>
      <dgm:spPr/>
    </dgm:pt>
    <dgm:pt modelId="{6CEB9C31-4890-4247-958A-557081EFEB33}" type="pres">
      <dgm:prSet presAssocID="{9D42E1DE-62D4-4A7F-A974-4951915E2E0A}" presName="aSpace" presStyleCnt="0"/>
      <dgm:spPr/>
    </dgm:pt>
    <dgm:pt modelId="{A4353CC1-9B05-4757-8BCD-BD1F3AADBC72}" type="pres">
      <dgm:prSet presAssocID="{B17C6AAF-D70A-4D21-8D3B-B4437F8B7D4C}" presName="aNode" presStyleLbl="fgAcc1" presStyleIdx="2" presStyleCnt="8">
        <dgm:presLayoutVars>
          <dgm:bulletEnabled val="1"/>
        </dgm:presLayoutVars>
      </dgm:prSet>
      <dgm:spPr/>
    </dgm:pt>
    <dgm:pt modelId="{6EBD56D9-4F0D-4637-A419-65473A1A636E}" type="pres">
      <dgm:prSet presAssocID="{B17C6AAF-D70A-4D21-8D3B-B4437F8B7D4C}" presName="aSpace" presStyleCnt="0"/>
      <dgm:spPr/>
    </dgm:pt>
    <dgm:pt modelId="{068C6058-88B3-4E89-9DAD-099C7F6A7625}" type="pres">
      <dgm:prSet presAssocID="{8089B139-66A4-478E-B3C9-441E6A166C44}" presName="aNode" presStyleLbl="fgAcc1" presStyleIdx="3" presStyleCnt="8">
        <dgm:presLayoutVars>
          <dgm:bulletEnabled val="1"/>
        </dgm:presLayoutVars>
      </dgm:prSet>
      <dgm:spPr/>
    </dgm:pt>
    <dgm:pt modelId="{67231640-9978-4476-AB1E-DE73A6F139C2}" type="pres">
      <dgm:prSet presAssocID="{8089B139-66A4-478E-B3C9-441E6A166C44}" presName="aSpace" presStyleCnt="0"/>
      <dgm:spPr/>
    </dgm:pt>
    <dgm:pt modelId="{83A5A565-D7C5-4F11-8905-9019B3A02C64}" type="pres">
      <dgm:prSet presAssocID="{3E62F61D-CFC0-4EAC-B26F-9924256F7F1A}" presName="aNode" presStyleLbl="fgAcc1" presStyleIdx="4" presStyleCnt="8">
        <dgm:presLayoutVars>
          <dgm:bulletEnabled val="1"/>
        </dgm:presLayoutVars>
      </dgm:prSet>
      <dgm:spPr/>
    </dgm:pt>
    <dgm:pt modelId="{99C6FDDA-C5F6-4080-B188-A532C5EAC0CC}" type="pres">
      <dgm:prSet presAssocID="{3E62F61D-CFC0-4EAC-B26F-9924256F7F1A}" presName="aSpace" presStyleCnt="0"/>
      <dgm:spPr/>
    </dgm:pt>
    <dgm:pt modelId="{1A21C51E-26F6-4027-9C26-593ABC75DD1C}" type="pres">
      <dgm:prSet presAssocID="{7707F6A5-BD78-46FF-9F91-281142B88252}" presName="aNode" presStyleLbl="fgAcc1" presStyleIdx="5" presStyleCnt="8">
        <dgm:presLayoutVars>
          <dgm:bulletEnabled val="1"/>
        </dgm:presLayoutVars>
      </dgm:prSet>
      <dgm:spPr/>
    </dgm:pt>
    <dgm:pt modelId="{AAF69B1A-8957-4EF6-984B-91BC6F18B3E8}" type="pres">
      <dgm:prSet presAssocID="{7707F6A5-BD78-46FF-9F91-281142B88252}" presName="aSpace" presStyleCnt="0"/>
      <dgm:spPr/>
    </dgm:pt>
    <dgm:pt modelId="{15A70236-09B0-4984-AF4C-79F2F7A3064A}" type="pres">
      <dgm:prSet presAssocID="{97DC8704-922A-4876-8989-AD69B688CE35}" presName="aNode" presStyleLbl="fgAcc1" presStyleIdx="6" presStyleCnt="8">
        <dgm:presLayoutVars>
          <dgm:bulletEnabled val="1"/>
        </dgm:presLayoutVars>
      </dgm:prSet>
      <dgm:spPr/>
    </dgm:pt>
    <dgm:pt modelId="{E72DBBE3-5D72-410C-9114-6C25910AD918}" type="pres">
      <dgm:prSet presAssocID="{97DC8704-922A-4876-8989-AD69B688CE35}" presName="aSpace" presStyleCnt="0"/>
      <dgm:spPr/>
    </dgm:pt>
    <dgm:pt modelId="{1E233652-60DA-4D9F-92D0-35FEEB5B1617}" type="pres">
      <dgm:prSet presAssocID="{F0527E8D-8085-49F4-A410-55774DA5EA3A}" presName="aNode" presStyleLbl="fgAcc1" presStyleIdx="7" presStyleCnt="8">
        <dgm:presLayoutVars>
          <dgm:bulletEnabled val="1"/>
        </dgm:presLayoutVars>
      </dgm:prSet>
      <dgm:spPr/>
    </dgm:pt>
    <dgm:pt modelId="{4F052D79-BF30-48C1-8199-893E9805AD99}" type="pres">
      <dgm:prSet presAssocID="{F0527E8D-8085-49F4-A410-55774DA5EA3A}" presName="aSpace" presStyleCnt="0"/>
      <dgm:spPr/>
    </dgm:pt>
  </dgm:ptLst>
  <dgm:cxnLst>
    <dgm:cxn modelId="{18F0D70F-13C8-4FD5-A144-C2E195644BBA}" type="presOf" srcId="{97DC8704-922A-4876-8989-AD69B688CE35}" destId="{15A70236-09B0-4984-AF4C-79F2F7A3064A}" srcOrd="0" destOrd="0" presId="urn:microsoft.com/office/officeart/2005/8/layout/pyramid2"/>
    <dgm:cxn modelId="{CE660120-C29E-4C0E-9FA3-6561E3ABF7F0}" type="presOf" srcId="{7707F6A5-BD78-46FF-9F91-281142B88252}" destId="{1A21C51E-26F6-4027-9C26-593ABC75DD1C}" srcOrd="0" destOrd="0" presId="urn:microsoft.com/office/officeart/2005/8/layout/pyramid2"/>
    <dgm:cxn modelId="{2424DF21-6EE5-431E-A6DC-339BFEAA0D13}" srcId="{7A5BF85D-627E-4B76-94E2-1AFC2323C4A3}" destId="{8089B139-66A4-478E-B3C9-441E6A166C44}" srcOrd="3" destOrd="0" parTransId="{67098AF0-B5B7-45A0-9D25-E8E6BE4051F7}" sibTransId="{77324C15-FD8D-4A80-BC74-281CD5E1292B}"/>
    <dgm:cxn modelId="{BE826E3B-35C3-4A51-A078-96F7DEE042B2}" type="presOf" srcId="{F0527E8D-8085-49F4-A410-55774DA5EA3A}" destId="{1E233652-60DA-4D9F-92D0-35FEEB5B1617}" srcOrd="0" destOrd="0" presId="urn:microsoft.com/office/officeart/2005/8/layout/pyramid2"/>
    <dgm:cxn modelId="{D8039F45-FA08-42D2-BE3A-94093E283168}" type="presOf" srcId="{AC91B51A-9EAC-4C74-974E-5C4817088C29}" destId="{D0C2A730-3D44-4E14-BA02-5CDA39E60D7F}" srcOrd="0" destOrd="0" presId="urn:microsoft.com/office/officeart/2005/8/layout/pyramid2"/>
    <dgm:cxn modelId="{C93DE848-0310-49E8-8C95-4DF38320F920}" srcId="{7A5BF85D-627E-4B76-94E2-1AFC2323C4A3}" destId="{7707F6A5-BD78-46FF-9F91-281142B88252}" srcOrd="5" destOrd="0" parTransId="{1FD99B2F-D31E-4D0A-B44D-934A24EF887E}" sibTransId="{D55357E1-92AF-4281-A2F5-D1DA4D24B1BE}"/>
    <dgm:cxn modelId="{E6B18170-723A-4F76-9F0A-D5E70FAD5017}" srcId="{7A5BF85D-627E-4B76-94E2-1AFC2323C4A3}" destId="{9D42E1DE-62D4-4A7F-A974-4951915E2E0A}" srcOrd="1" destOrd="0" parTransId="{E572B8B0-84F8-4280-BD5F-D0B10C044309}" sibTransId="{56346A21-5258-4F4D-A480-15170E7C07A9}"/>
    <dgm:cxn modelId="{432FBE52-9A94-44B3-919B-BC9E8ABBDFB9}" type="presOf" srcId="{B17C6AAF-D70A-4D21-8D3B-B4437F8B7D4C}" destId="{A4353CC1-9B05-4757-8BCD-BD1F3AADBC72}" srcOrd="0" destOrd="0" presId="urn:microsoft.com/office/officeart/2005/8/layout/pyramid2"/>
    <dgm:cxn modelId="{EF727473-4686-4689-8188-C0FCC801622A}" type="presOf" srcId="{3E62F61D-CFC0-4EAC-B26F-9924256F7F1A}" destId="{83A5A565-D7C5-4F11-8905-9019B3A02C64}" srcOrd="0" destOrd="0" presId="urn:microsoft.com/office/officeart/2005/8/layout/pyramid2"/>
    <dgm:cxn modelId="{3BC59077-5AF1-4F27-8E7C-671A2F17552A}" srcId="{7A5BF85D-627E-4B76-94E2-1AFC2323C4A3}" destId="{3E62F61D-CFC0-4EAC-B26F-9924256F7F1A}" srcOrd="4" destOrd="0" parTransId="{69D652F2-A1D0-46C3-9C24-8083F55F301E}" sibTransId="{877C1243-995A-4706-87A1-A8A51BD73A01}"/>
    <dgm:cxn modelId="{6647B78D-89F1-49D1-B88A-E2D2787CDB41}" srcId="{7A5BF85D-627E-4B76-94E2-1AFC2323C4A3}" destId="{97DC8704-922A-4876-8989-AD69B688CE35}" srcOrd="6" destOrd="0" parTransId="{CAB01D0E-0585-464D-9209-CB50F812DD7B}" sibTransId="{4708CAF7-4650-4623-A2E2-F892FD03BFED}"/>
    <dgm:cxn modelId="{B6C28D8E-74EF-48CC-85E0-3F828A2FF6A4}" type="presOf" srcId="{7A5BF85D-627E-4B76-94E2-1AFC2323C4A3}" destId="{B9C65F45-2949-420A-8EBA-A1A675DEA829}" srcOrd="0" destOrd="0" presId="urn:microsoft.com/office/officeart/2005/8/layout/pyramid2"/>
    <dgm:cxn modelId="{621A5F8F-AE6D-4D52-95C2-10FF38D96D6F}" srcId="{7A5BF85D-627E-4B76-94E2-1AFC2323C4A3}" destId="{B17C6AAF-D70A-4D21-8D3B-B4437F8B7D4C}" srcOrd="2" destOrd="0" parTransId="{71828105-6EE6-46B4-908C-2DC305A10E6F}" sibTransId="{C0147BDD-86B6-4769-8491-69D2AF2607E0}"/>
    <dgm:cxn modelId="{E78A03A3-CC55-4356-9EC6-4D0A1AED5300}" type="presOf" srcId="{9D42E1DE-62D4-4A7F-A974-4951915E2E0A}" destId="{C3995BA9-1327-40C4-8D06-92CC903192FF}" srcOrd="0" destOrd="0" presId="urn:microsoft.com/office/officeart/2005/8/layout/pyramid2"/>
    <dgm:cxn modelId="{A7E7E6DA-FD67-45F4-ACFD-94C2B1A652C3}" srcId="{7A5BF85D-627E-4B76-94E2-1AFC2323C4A3}" destId="{F0527E8D-8085-49F4-A410-55774DA5EA3A}" srcOrd="7" destOrd="0" parTransId="{6E0DA4AE-EFB4-4D62-A5F5-D2498CDF7C7B}" sibTransId="{A82A6FE9-BD2F-46BE-8225-53E19FBA9AB1}"/>
    <dgm:cxn modelId="{2C1E74EF-3E3C-4160-9394-478EE6EC3989}" srcId="{7A5BF85D-627E-4B76-94E2-1AFC2323C4A3}" destId="{AC91B51A-9EAC-4C74-974E-5C4817088C29}" srcOrd="0" destOrd="0" parTransId="{B2E04D0E-5A97-4392-9580-DF55747A8C68}" sibTransId="{857EEF41-1C82-4A86-9E19-1FC20D2F6FFE}"/>
    <dgm:cxn modelId="{DFBE6EF1-0C7B-461A-B38D-FEB57EFA4A99}" type="presOf" srcId="{8089B139-66A4-478E-B3C9-441E6A166C44}" destId="{068C6058-88B3-4E89-9DAD-099C7F6A7625}" srcOrd="0" destOrd="0" presId="urn:microsoft.com/office/officeart/2005/8/layout/pyramid2"/>
    <dgm:cxn modelId="{67D496C9-A761-482B-B8CE-AC237BE39EA7}" type="presParOf" srcId="{B9C65F45-2949-420A-8EBA-A1A675DEA829}" destId="{EBFB1DEF-4615-435E-82B2-9CC47367AB8D}" srcOrd="0" destOrd="0" presId="urn:microsoft.com/office/officeart/2005/8/layout/pyramid2"/>
    <dgm:cxn modelId="{3F44EB11-AB8B-4A4C-AA9B-46B1EB6B7846}" type="presParOf" srcId="{B9C65F45-2949-420A-8EBA-A1A675DEA829}" destId="{2F7896D6-5832-4555-8157-43A85270F160}" srcOrd="1" destOrd="0" presId="urn:microsoft.com/office/officeart/2005/8/layout/pyramid2"/>
    <dgm:cxn modelId="{E07749F0-5369-4A7A-A5E7-2E666FDC2191}" type="presParOf" srcId="{2F7896D6-5832-4555-8157-43A85270F160}" destId="{D0C2A730-3D44-4E14-BA02-5CDA39E60D7F}" srcOrd="0" destOrd="0" presId="urn:microsoft.com/office/officeart/2005/8/layout/pyramid2"/>
    <dgm:cxn modelId="{FF51B18B-3447-4F03-8A45-D1CEAF46BBBC}" type="presParOf" srcId="{2F7896D6-5832-4555-8157-43A85270F160}" destId="{8B12E25F-64DC-47F1-B952-5AB4B2C6C6DB}" srcOrd="1" destOrd="0" presId="urn:microsoft.com/office/officeart/2005/8/layout/pyramid2"/>
    <dgm:cxn modelId="{43634202-FF62-4C28-BADB-56B206F0F2E6}" type="presParOf" srcId="{2F7896D6-5832-4555-8157-43A85270F160}" destId="{C3995BA9-1327-40C4-8D06-92CC903192FF}" srcOrd="2" destOrd="0" presId="urn:microsoft.com/office/officeart/2005/8/layout/pyramid2"/>
    <dgm:cxn modelId="{276840D1-68AF-4B3C-BDA6-DBF29FC7E1EC}" type="presParOf" srcId="{2F7896D6-5832-4555-8157-43A85270F160}" destId="{6CEB9C31-4890-4247-958A-557081EFEB33}" srcOrd="3" destOrd="0" presId="urn:microsoft.com/office/officeart/2005/8/layout/pyramid2"/>
    <dgm:cxn modelId="{5EA58668-93B7-4788-A08A-5B947C6B794A}" type="presParOf" srcId="{2F7896D6-5832-4555-8157-43A85270F160}" destId="{A4353CC1-9B05-4757-8BCD-BD1F3AADBC72}" srcOrd="4" destOrd="0" presId="urn:microsoft.com/office/officeart/2005/8/layout/pyramid2"/>
    <dgm:cxn modelId="{C704C2BD-9FD1-4D67-B6DA-9543BB0C1122}" type="presParOf" srcId="{2F7896D6-5832-4555-8157-43A85270F160}" destId="{6EBD56D9-4F0D-4637-A419-65473A1A636E}" srcOrd="5" destOrd="0" presId="urn:microsoft.com/office/officeart/2005/8/layout/pyramid2"/>
    <dgm:cxn modelId="{7BA561B3-89A4-43AE-8018-4AD40C5A9B49}" type="presParOf" srcId="{2F7896D6-5832-4555-8157-43A85270F160}" destId="{068C6058-88B3-4E89-9DAD-099C7F6A7625}" srcOrd="6" destOrd="0" presId="urn:microsoft.com/office/officeart/2005/8/layout/pyramid2"/>
    <dgm:cxn modelId="{B7B1D36F-2766-4838-97D1-AC20873E6406}" type="presParOf" srcId="{2F7896D6-5832-4555-8157-43A85270F160}" destId="{67231640-9978-4476-AB1E-DE73A6F139C2}" srcOrd="7" destOrd="0" presId="urn:microsoft.com/office/officeart/2005/8/layout/pyramid2"/>
    <dgm:cxn modelId="{B9EAFC55-9732-4811-9199-C00EFC056A10}" type="presParOf" srcId="{2F7896D6-5832-4555-8157-43A85270F160}" destId="{83A5A565-D7C5-4F11-8905-9019B3A02C64}" srcOrd="8" destOrd="0" presId="urn:microsoft.com/office/officeart/2005/8/layout/pyramid2"/>
    <dgm:cxn modelId="{988A5FF2-A365-44D4-97E3-B137F1E5C20A}" type="presParOf" srcId="{2F7896D6-5832-4555-8157-43A85270F160}" destId="{99C6FDDA-C5F6-4080-B188-A532C5EAC0CC}" srcOrd="9" destOrd="0" presId="urn:microsoft.com/office/officeart/2005/8/layout/pyramid2"/>
    <dgm:cxn modelId="{98AD1396-0DC7-43FD-B0E3-1BDE36444F50}" type="presParOf" srcId="{2F7896D6-5832-4555-8157-43A85270F160}" destId="{1A21C51E-26F6-4027-9C26-593ABC75DD1C}" srcOrd="10" destOrd="0" presId="urn:microsoft.com/office/officeart/2005/8/layout/pyramid2"/>
    <dgm:cxn modelId="{1998E53F-7758-4F0C-9048-73D05A646168}" type="presParOf" srcId="{2F7896D6-5832-4555-8157-43A85270F160}" destId="{AAF69B1A-8957-4EF6-984B-91BC6F18B3E8}" srcOrd="11" destOrd="0" presId="urn:microsoft.com/office/officeart/2005/8/layout/pyramid2"/>
    <dgm:cxn modelId="{622676DD-44F1-4B70-BBD5-4AFF97614AE0}" type="presParOf" srcId="{2F7896D6-5832-4555-8157-43A85270F160}" destId="{15A70236-09B0-4984-AF4C-79F2F7A3064A}" srcOrd="12" destOrd="0" presId="urn:microsoft.com/office/officeart/2005/8/layout/pyramid2"/>
    <dgm:cxn modelId="{82ED5E59-9E2E-4132-91EB-7B1111AEDF4A}" type="presParOf" srcId="{2F7896D6-5832-4555-8157-43A85270F160}" destId="{E72DBBE3-5D72-410C-9114-6C25910AD918}" srcOrd="13" destOrd="0" presId="urn:microsoft.com/office/officeart/2005/8/layout/pyramid2"/>
    <dgm:cxn modelId="{BB7FC948-D13A-4787-914C-4F3FE1E48EF3}" type="presParOf" srcId="{2F7896D6-5832-4555-8157-43A85270F160}" destId="{1E233652-60DA-4D9F-92D0-35FEEB5B1617}" srcOrd="14" destOrd="0" presId="urn:microsoft.com/office/officeart/2005/8/layout/pyramid2"/>
    <dgm:cxn modelId="{30548005-5AB6-4B36-BD8F-A843B694E20A}" type="presParOf" srcId="{2F7896D6-5832-4555-8157-43A85270F160}" destId="{4F052D79-BF30-48C1-8199-893E9805AD99}"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420FBD-E154-44A9-9107-736037A0249B}"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MY"/>
        </a:p>
      </dgm:t>
    </dgm:pt>
    <dgm:pt modelId="{BB364115-1FCD-4082-9106-58BD13A4BA76}">
      <dgm:prSet phldrT="[Text]" custT="1"/>
      <dgm:spPr/>
      <dgm:t>
        <a:bodyPr/>
        <a:lstStyle/>
        <a:p>
          <a:r>
            <a:rPr lang="en-US" sz="2000" b="0" i="0" dirty="0"/>
            <a:t>Ensure that the application is error free and it is working in conformance to the specified functional requirements.</a:t>
          </a:r>
          <a:endParaRPr lang="en-MY" sz="2000" dirty="0"/>
        </a:p>
      </dgm:t>
    </dgm:pt>
    <dgm:pt modelId="{46DDC7EE-300F-44C9-837A-5F085BD1CBF1}" type="parTrans" cxnId="{0A5A03AB-435D-4C05-AAAF-8B21B525BC50}">
      <dgm:prSet/>
      <dgm:spPr/>
      <dgm:t>
        <a:bodyPr/>
        <a:lstStyle/>
        <a:p>
          <a:endParaRPr lang="en-MY"/>
        </a:p>
      </dgm:t>
    </dgm:pt>
    <dgm:pt modelId="{3E0F02F8-6238-4B26-BB97-0E9C003E2312}" type="sibTrans" cxnId="{0A5A03AB-435D-4C05-AAAF-8B21B525BC50}">
      <dgm:prSet/>
      <dgm:spPr/>
      <dgm:t>
        <a:bodyPr/>
        <a:lstStyle/>
        <a:p>
          <a:endParaRPr lang="en-MY"/>
        </a:p>
      </dgm:t>
    </dgm:pt>
    <dgm:pt modelId="{6BBE5E77-6E63-428F-BE31-999DDC1088CD}">
      <dgm:prSet phldrT="[Text]" custT="1"/>
      <dgm:spPr/>
      <dgm:t>
        <a:bodyPr/>
        <a:lstStyle/>
        <a:p>
          <a:r>
            <a:rPr lang="en-US" sz="2000" b="0" i="0" dirty="0"/>
            <a:t>Test Suites or cases, are designed during the testing phase and should have 100% test coverage.</a:t>
          </a:r>
          <a:endParaRPr lang="en-MY" sz="2000" dirty="0"/>
        </a:p>
      </dgm:t>
    </dgm:pt>
    <dgm:pt modelId="{06B61DA4-A0CD-47E4-9240-6F4C3A5445C8}" type="parTrans" cxnId="{884437C1-DA21-4511-9F13-EFD2D782E049}">
      <dgm:prSet/>
      <dgm:spPr/>
      <dgm:t>
        <a:bodyPr/>
        <a:lstStyle/>
        <a:p>
          <a:endParaRPr lang="en-MY"/>
        </a:p>
      </dgm:t>
    </dgm:pt>
    <dgm:pt modelId="{D5FC2E99-CAC2-4DE6-8F9B-AF6EA403C348}" type="sibTrans" cxnId="{884437C1-DA21-4511-9F13-EFD2D782E049}">
      <dgm:prSet/>
      <dgm:spPr/>
      <dgm:t>
        <a:bodyPr/>
        <a:lstStyle/>
        <a:p>
          <a:endParaRPr lang="en-MY"/>
        </a:p>
      </dgm:t>
    </dgm:pt>
    <dgm:pt modelId="{16FF9416-BE82-4F5F-806D-7ADED65E160F}">
      <dgm:prSet phldrT="[Text]" custT="1"/>
      <dgm:spPr/>
      <dgm:t>
        <a:bodyPr/>
        <a:lstStyle/>
        <a:p>
          <a:r>
            <a:rPr lang="en-US" sz="2000" b="0" i="0" dirty="0"/>
            <a:t>Makes sure that reported defects are fixed by developers and re-testing has been performed by testers on the fixed defects.</a:t>
          </a:r>
          <a:endParaRPr lang="en-MY" sz="2000" dirty="0"/>
        </a:p>
      </dgm:t>
    </dgm:pt>
    <dgm:pt modelId="{E14D36AE-D349-4610-AE3A-88B5857F6BB9}" type="parTrans" cxnId="{3C1682DE-35BF-4131-89E3-D543F6E5D031}">
      <dgm:prSet/>
      <dgm:spPr/>
      <dgm:t>
        <a:bodyPr/>
        <a:lstStyle/>
        <a:p>
          <a:endParaRPr lang="en-MY"/>
        </a:p>
      </dgm:t>
    </dgm:pt>
    <dgm:pt modelId="{62C0AF09-766A-422A-90D4-EE1B8D44A53D}" type="sibTrans" cxnId="{3C1682DE-35BF-4131-89E3-D543F6E5D031}">
      <dgm:prSet/>
      <dgm:spPr/>
      <dgm:t>
        <a:bodyPr/>
        <a:lstStyle/>
        <a:p>
          <a:endParaRPr lang="en-MY"/>
        </a:p>
      </dgm:t>
    </dgm:pt>
    <dgm:pt modelId="{99AB65E3-DC51-44F9-A6A6-432F29B2106E}">
      <dgm:prSet phldrT="[Text]" custT="1"/>
      <dgm:spPr/>
      <dgm:t>
        <a:bodyPr/>
        <a:lstStyle/>
        <a:p>
          <a:r>
            <a:rPr lang="en-US" sz="2000" b="0" i="0" dirty="0"/>
            <a:t>Testing checks the quality of the system and delivers bug-free product to the customer.</a:t>
          </a:r>
          <a:endParaRPr lang="en-MY" sz="2000" dirty="0"/>
        </a:p>
      </dgm:t>
    </dgm:pt>
    <dgm:pt modelId="{1141EA0B-A487-40E4-9183-308943069C46}" type="parTrans" cxnId="{17F8FF14-2D45-47B3-B070-5D2290C5673A}">
      <dgm:prSet/>
      <dgm:spPr/>
      <dgm:t>
        <a:bodyPr/>
        <a:lstStyle/>
        <a:p>
          <a:endParaRPr lang="en-MY"/>
        </a:p>
      </dgm:t>
    </dgm:pt>
    <dgm:pt modelId="{F52519A4-1ABA-4EE3-8FBB-2C8113E835BD}" type="sibTrans" cxnId="{17F8FF14-2D45-47B3-B070-5D2290C5673A}">
      <dgm:prSet/>
      <dgm:spPr/>
      <dgm:t>
        <a:bodyPr/>
        <a:lstStyle/>
        <a:p>
          <a:endParaRPr lang="en-MY"/>
        </a:p>
      </dgm:t>
    </dgm:pt>
    <dgm:pt modelId="{AFD4790C-904C-4E3F-924E-D12612A78821}" type="pres">
      <dgm:prSet presAssocID="{CF420FBD-E154-44A9-9107-736037A0249B}" presName="linear" presStyleCnt="0">
        <dgm:presLayoutVars>
          <dgm:dir/>
          <dgm:animLvl val="lvl"/>
          <dgm:resizeHandles val="exact"/>
        </dgm:presLayoutVars>
      </dgm:prSet>
      <dgm:spPr/>
    </dgm:pt>
    <dgm:pt modelId="{9D1E2A7F-6FC5-4597-AA73-D341004F568C}" type="pres">
      <dgm:prSet presAssocID="{BB364115-1FCD-4082-9106-58BD13A4BA76}" presName="parentLin" presStyleCnt="0"/>
      <dgm:spPr/>
    </dgm:pt>
    <dgm:pt modelId="{3CB21176-F6F4-4C12-859D-76B7C01EC6E5}" type="pres">
      <dgm:prSet presAssocID="{BB364115-1FCD-4082-9106-58BD13A4BA76}" presName="parentLeftMargin" presStyleLbl="node1" presStyleIdx="0" presStyleCnt="4"/>
      <dgm:spPr/>
    </dgm:pt>
    <dgm:pt modelId="{FA0FEF50-BDEB-498F-8CC3-A13F5EAA3A4B}" type="pres">
      <dgm:prSet presAssocID="{BB364115-1FCD-4082-9106-58BD13A4BA76}" presName="parentText" presStyleLbl="node1" presStyleIdx="0" presStyleCnt="4">
        <dgm:presLayoutVars>
          <dgm:chMax val="0"/>
          <dgm:bulletEnabled val="1"/>
        </dgm:presLayoutVars>
      </dgm:prSet>
      <dgm:spPr/>
    </dgm:pt>
    <dgm:pt modelId="{208AD518-472A-4F7A-BFFF-12B35DABD57D}" type="pres">
      <dgm:prSet presAssocID="{BB364115-1FCD-4082-9106-58BD13A4BA76}" presName="negativeSpace" presStyleCnt="0"/>
      <dgm:spPr/>
    </dgm:pt>
    <dgm:pt modelId="{BD51DEDC-248A-497E-8AC4-A31AE0C7EFCD}" type="pres">
      <dgm:prSet presAssocID="{BB364115-1FCD-4082-9106-58BD13A4BA76}" presName="childText" presStyleLbl="conFgAcc1" presStyleIdx="0" presStyleCnt="4">
        <dgm:presLayoutVars>
          <dgm:bulletEnabled val="1"/>
        </dgm:presLayoutVars>
      </dgm:prSet>
      <dgm:spPr/>
    </dgm:pt>
    <dgm:pt modelId="{33375DAB-1459-457A-A220-23475DDA87F0}" type="pres">
      <dgm:prSet presAssocID="{3E0F02F8-6238-4B26-BB97-0E9C003E2312}" presName="spaceBetweenRectangles" presStyleCnt="0"/>
      <dgm:spPr/>
    </dgm:pt>
    <dgm:pt modelId="{3C86BB2E-5187-4E04-B42D-0F94B02B1DB2}" type="pres">
      <dgm:prSet presAssocID="{6BBE5E77-6E63-428F-BE31-999DDC1088CD}" presName="parentLin" presStyleCnt="0"/>
      <dgm:spPr/>
    </dgm:pt>
    <dgm:pt modelId="{D9AEE294-B509-47DB-B445-34667E1AE029}" type="pres">
      <dgm:prSet presAssocID="{6BBE5E77-6E63-428F-BE31-999DDC1088CD}" presName="parentLeftMargin" presStyleLbl="node1" presStyleIdx="0" presStyleCnt="4"/>
      <dgm:spPr/>
    </dgm:pt>
    <dgm:pt modelId="{234D11C6-F25D-480B-843E-3E886B20AD9C}" type="pres">
      <dgm:prSet presAssocID="{6BBE5E77-6E63-428F-BE31-999DDC1088CD}" presName="parentText" presStyleLbl="node1" presStyleIdx="1" presStyleCnt="4">
        <dgm:presLayoutVars>
          <dgm:chMax val="0"/>
          <dgm:bulletEnabled val="1"/>
        </dgm:presLayoutVars>
      </dgm:prSet>
      <dgm:spPr/>
    </dgm:pt>
    <dgm:pt modelId="{BEF8C573-0CDF-4602-AA0D-61E8734CDC75}" type="pres">
      <dgm:prSet presAssocID="{6BBE5E77-6E63-428F-BE31-999DDC1088CD}" presName="negativeSpace" presStyleCnt="0"/>
      <dgm:spPr/>
    </dgm:pt>
    <dgm:pt modelId="{9005444F-96E7-4E77-8E07-B81C910EDBAC}" type="pres">
      <dgm:prSet presAssocID="{6BBE5E77-6E63-428F-BE31-999DDC1088CD}" presName="childText" presStyleLbl="conFgAcc1" presStyleIdx="1" presStyleCnt="4">
        <dgm:presLayoutVars>
          <dgm:bulletEnabled val="1"/>
        </dgm:presLayoutVars>
      </dgm:prSet>
      <dgm:spPr/>
    </dgm:pt>
    <dgm:pt modelId="{7C50DD54-CDAF-47D0-AAFA-B8E9236BDD9C}" type="pres">
      <dgm:prSet presAssocID="{D5FC2E99-CAC2-4DE6-8F9B-AF6EA403C348}" presName="spaceBetweenRectangles" presStyleCnt="0"/>
      <dgm:spPr/>
    </dgm:pt>
    <dgm:pt modelId="{F3B370A2-D1B1-4915-82C4-975570F1A271}" type="pres">
      <dgm:prSet presAssocID="{16FF9416-BE82-4F5F-806D-7ADED65E160F}" presName="parentLin" presStyleCnt="0"/>
      <dgm:spPr/>
    </dgm:pt>
    <dgm:pt modelId="{525B6665-15AC-4761-970A-662B300B8505}" type="pres">
      <dgm:prSet presAssocID="{16FF9416-BE82-4F5F-806D-7ADED65E160F}" presName="parentLeftMargin" presStyleLbl="node1" presStyleIdx="1" presStyleCnt="4"/>
      <dgm:spPr/>
    </dgm:pt>
    <dgm:pt modelId="{7202DAB1-61CE-4E0A-AC6C-F4433BC23AE0}" type="pres">
      <dgm:prSet presAssocID="{16FF9416-BE82-4F5F-806D-7ADED65E160F}" presName="parentText" presStyleLbl="node1" presStyleIdx="2" presStyleCnt="4" custLinFactNeighborX="-7849">
        <dgm:presLayoutVars>
          <dgm:chMax val="0"/>
          <dgm:bulletEnabled val="1"/>
        </dgm:presLayoutVars>
      </dgm:prSet>
      <dgm:spPr/>
    </dgm:pt>
    <dgm:pt modelId="{E2BF1139-8D6B-4FD9-A2A3-3A1C03B134B9}" type="pres">
      <dgm:prSet presAssocID="{16FF9416-BE82-4F5F-806D-7ADED65E160F}" presName="negativeSpace" presStyleCnt="0"/>
      <dgm:spPr/>
    </dgm:pt>
    <dgm:pt modelId="{A4FB14EE-E72D-48D8-9F01-1AB2127E22CB}" type="pres">
      <dgm:prSet presAssocID="{16FF9416-BE82-4F5F-806D-7ADED65E160F}" presName="childText" presStyleLbl="conFgAcc1" presStyleIdx="2" presStyleCnt="4">
        <dgm:presLayoutVars>
          <dgm:bulletEnabled val="1"/>
        </dgm:presLayoutVars>
      </dgm:prSet>
      <dgm:spPr/>
    </dgm:pt>
    <dgm:pt modelId="{E974F2F5-E0B5-46A9-AFB5-ACF12F6A6FC0}" type="pres">
      <dgm:prSet presAssocID="{62C0AF09-766A-422A-90D4-EE1B8D44A53D}" presName="spaceBetweenRectangles" presStyleCnt="0"/>
      <dgm:spPr/>
    </dgm:pt>
    <dgm:pt modelId="{7D842221-3677-4591-AA9F-666264CA393F}" type="pres">
      <dgm:prSet presAssocID="{99AB65E3-DC51-44F9-A6A6-432F29B2106E}" presName="parentLin" presStyleCnt="0"/>
      <dgm:spPr/>
    </dgm:pt>
    <dgm:pt modelId="{69156EBD-028C-43A9-8879-0216BDEDCC58}" type="pres">
      <dgm:prSet presAssocID="{99AB65E3-DC51-44F9-A6A6-432F29B2106E}" presName="parentLeftMargin" presStyleLbl="node1" presStyleIdx="2" presStyleCnt="4"/>
      <dgm:spPr/>
    </dgm:pt>
    <dgm:pt modelId="{CA20575F-3A9D-4214-AFD1-9BBB28AB7715}" type="pres">
      <dgm:prSet presAssocID="{99AB65E3-DC51-44F9-A6A6-432F29B2106E}" presName="parentText" presStyleLbl="node1" presStyleIdx="3" presStyleCnt="4">
        <dgm:presLayoutVars>
          <dgm:chMax val="0"/>
          <dgm:bulletEnabled val="1"/>
        </dgm:presLayoutVars>
      </dgm:prSet>
      <dgm:spPr/>
    </dgm:pt>
    <dgm:pt modelId="{F6FF94ED-77D7-49A8-B1E8-2DD80CE82229}" type="pres">
      <dgm:prSet presAssocID="{99AB65E3-DC51-44F9-A6A6-432F29B2106E}" presName="negativeSpace" presStyleCnt="0"/>
      <dgm:spPr/>
    </dgm:pt>
    <dgm:pt modelId="{DD70F25C-F315-42B8-9E74-F3DF10131871}" type="pres">
      <dgm:prSet presAssocID="{99AB65E3-DC51-44F9-A6A6-432F29B2106E}" presName="childText" presStyleLbl="conFgAcc1" presStyleIdx="3" presStyleCnt="4">
        <dgm:presLayoutVars>
          <dgm:bulletEnabled val="1"/>
        </dgm:presLayoutVars>
      </dgm:prSet>
      <dgm:spPr/>
    </dgm:pt>
  </dgm:ptLst>
  <dgm:cxnLst>
    <dgm:cxn modelId="{CEA66F11-C4DA-4B42-9B17-81DFE7168D45}" type="presOf" srcId="{99AB65E3-DC51-44F9-A6A6-432F29B2106E}" destId="{CA20575F-3A9D-4214-AFD1-9BBB28AB7715}" srcOrd="1" destOrd="0" presId="urn:microsoft.com/office/officeart/2005/8/layout/list1"/>
    <dgm:cxn modelId="{0248B412-1AC0-4A79-863C-B89E2907AA62}" type="presOf" srcId="{16FF9416-BE82-4F5F-806D-7ADED65E160F}" destId="{7202DAB1-61CE-4E0A-AC6C-F4433BC23AE0}" srcOrd="1" destOrd="0" presId="urn:microsoft.com/office/officeart/2005/8/layout/list1"/>
    <dgm:cxn modelId="{17F8FF14-2D45-47B3-B070-5D2290C5673A}" srcId="{CF420FBD-E154-44A9-9107-736037A0249B}" destId="{99AB65E3-DC51-44F9-A6A6-432F29B2106E}" srcOrd="3" destOrd="0" parTransId="{1141EA0B-A487-40E4-9183-308943069C46}" sibTransId="{F52519A4-1ABA-4EE3-8FBB-2C8113E835BD}"/>
    <dgm:cxn modelId="{B3C6BB2B-DCB7-451B-88FA-C6318F218E09}" type="presOf" srcId="{99AB65E3-DC51-44F9-A6A6-432F29B2106E}" destId="{69156EBD-028C-43A9-8879-0216BDEDCC58}" srcOrd="0" destOrd="0" presId="urn:microsoft.com/office/officeart/2005/8/layout/list1"/>
    <dgm:cxn modelId="{28CDD950-3737-4258-8D12-675CE150F37D}" type="presOf" srcId="{BB364115-1FCD-4082-9106-58BD13A4BA76}" destId="{3CB21176-F6F4-4C12-859D-76B7C01EC6E5}" srcOrd="0" destOrd="0" presId="urn:microsoft.com/office/officeart/2005/8/layout/list1"/>
    <dgm:cxn modelId="{ACCB3F83-1302-44E9-88DD-55DE67138B6A}" type="presOf" srcId="{6BBE5E77-6E63-428F-BE31-999DDC1088CD}" destId="{D9AEE294-B509-47DB-B445-34667E1AE029}" srcOrd="0" destOrd="0" presId="urn:microsoft.com/office/officeart/2005/8/layout/list1"/>
    <dgm:cxn modelId="{0A5A03AB-435D-4C05-AAAF-8B21B525BC50}" srcId="{CF420FBD-E154-44A9-9107-736037A0249B}" destId="{BB364115-1FCD-4082-9106-58BD13A4BA76}" srcOrd="0" destOrd="0" parTransId="{46DDC7EE-300F-44C9-837A-5F085BD1CBF1}" sibTransId="{3E0F02F8-6238-4B26-BB97-0E9C003E2312}"/>
    <dgm:cxn modelId="{6F74CDBB-A75F-4BFE-AC66-2085405487A0}" type="presOf" srcId="{6BBE5E77-6E63-428F-BE31-999DDC1088CD}" destId="{234D11C6-F25D-480B-843E-3E886B20AD9C}" srcOrd="1" destOrd="0" presId="urn:microsoft.com/office/officeart/2005/8/layout/list1"/>
    <dgm:cxn modelId="{E2C645BE-BCCC-49E1-9941-1B340558D250}" type="presOf" srcId="{BB364115-1FCD-4082-9106-58BD13A4BA76}" destId="{FA0FEF50-BDEB-498F-8CC3-A13F5EAA3A4B}" srcOrd="1" destOrd="0" presId="urn:microsoft.com/office/officeart/2005/8/layout/list1"/>
    <dgm:cxn modelId="{884437C1-DA21-4511-9F13-EFD2D782E049}" srcId="{CF420FBD-E154-44A9-9107-736037A0249B}" destId="{6BBE5E77-6E63-428F-BE31-999DDC1088CD}" srcOrd="1" destOrd="0" parTransId="{06B61DA4-A0CD-47E4-9240-6F4C3A5445C8}" sibTransId="{D5FC2E99-CAC2-4DE6-8F9B-AF6EA403C348}"/>
    <dgm:cxn modelId="{F4475BC1-0D30-429A-B3BD-A9C3DD3C733B}" type="presOf" srcId="{16FF9416-BE82-4F5F-806D-7ADED65E160F}" destId="{525B6665-15AC-4761-970A-662B300B8505}" srcOrd="0" destOrd="0" presId="urn:microsoft.com/office/officeart/2005/8/layout/list1"/>
    <dgm:cxn modelId="{3CA503DD-2724-4457-B9B7-681D1F632E84}" type="presOf" srcId="{CF420FBD-E154-44A9-9107-736037A0249B}" destId="{AFD4790C-904C-4E3F-924E-D12612A78821}" srcOrd="0" destOrd="0" presId="urn:microsoft.com/office/officeart/2005/8/layout/list1"/>
    <dgm:cxn modelId="{3C1682DE-35BF-4131-89E3-D543F6E5D031}" srcId="{CF420FBD-E154-44A9-9107-736037A0249B}" destId="{16FF9416-BE82-4F5F-806D-7ADED65E160F}" srcOrd="2" destOrd="0" parTransId="{E14D36AE-D349-4610-AE3A-88B5857F6BB9}" sibTransId="{62C0AF09-766A-422A-90D4-EE1B8D44A53D}"/>
    <dgm:cxn modelId="{20537784-6805-468A-9934-01311F349E1E}" type="presParOf" srcId="{AFD4790C-904C-4E3F-924E-D12612A78821}" destId="{9D1E2A7F-6FC5-4597-AA73-D341004F568C}" srcOrd="0" destOrd="0" presId="urn:microsoft.com/office/officeart/2005/8/layout/list1"/>
    <dgm:cxn modelId="{1666E969-DD79-4421-BA4E-720BA7E86088}" type="presParOf" srcId="{9D1E2A7F-6FC5-4597-AA73-D341004F568C}" destId="{3CB21176-F6F4-4C12-859D-76B7C01EC6E5}" srcOrd="0" destOrd="0" presId="urn:microsoft.com/office/officeart/2005/8/layout/list1"/>
    <dgm:cxn modelId="{CE1BBF0A-F588-46B7-9C53-71D6110A20EF}" type="presParOf" srcId="{9D1E2A7F-6FC5-4597-AA73-D341004F568C}" destId="{FA0FEF50-BDEB-498F-8CC3-A13F5EAA3A4B}" srcOrd="1" destOrd="0" presId="urn:microsoft.com/office/officeart/2005/8/layout/list1"/>
    <dgm:cxn modelId="{3D24AE03-327A-4209-B4E9-292BB9CA722C}" type="presParOf" srcId="{AFD4790C-904C-4E3F-924E-D12612A78821}" destId="{208AD518-472A-4F7A-BFFF-12B35DABD57D}" srcOrd="1" destOrd="0" presId="urn:microsoft.com/office/officeart/2005/8/layout/list1"/>
    <dgm:cxn modelId="{3FAFF8C4-EC05-4990-8EB1-E2051A1B0A3F}" type="presParOf" srcId="{AFD4790C-904C-4E3F-924E-D12612A78821}" destId="{BD51DEDC-248A-497E-8AC4-A31AE0C7EFCD}" srcOrd="2" destOrd="0" presId="urn:microsoft.com/office/officeart/2005/8/layout/list1"/>
    <dgm:cxn modelId="{40F5D1D7-92FA-47D0-A5F5-1D4F12F02D05}" type="presParOf" srcId="{AFD4790C-904C-4E3F-924E-D12612A78821}" destId="{33375DAB-1459-457A-A220-23475DDA87F0}" srcOrd="3" destOrd="0" presId="urn:microsoft.com/office/officeart/2005/8/layout/list1"/>
    <dgm:cxn modelId="{6D50D753-7776-425D-9FA1-C34F6349E17F}" type="presParOf" srcId="{AFD4790C-904C-4E3F-924E-D12612A78821}" destId="{3C86BB2E-5187-4E04-B42D-0F94B02B1DB2}" srcOrd="4" destOrd="0" presId="urn:microsoft.com/office/officeart/2005/8/layout/list1"/>
    <dgm:cxn modelId="{E7A02020-2BD3-4C06-8A62-A2E1852A52DE}" type="presParOf" srcId="{3C86BB2E-5187-4E04-B42D-0F94B02B1DB2}" destId="{D9AEE294-B509-47DB-B445-34667E1AE029}" srcOrd="0" destOrd="0" presId="urn:microsoft.com/office/officeart/2005/8/layout/list1"/>
    <dgm:cxn modelId="{3499698D-4C5C-4369-9951-F174D6A267CA}" type="presParOf" srcId="{3C86BB2E-5187-4E04-B42D-0F94B02B1DB2}" destId="{234D11C6-F25D-480B-843E-3E886B20AD9C}" srcOrd="1" destOrd="0" presId="urn:microsoft.com/office/officeart/2005/8/layout/list1"/>
    <dgm:cxn modelId="{6A0BD2A4-D179-4014-82F2-BE549BACA10F}" type="presParOf" srcId="{AFD4790C-904C-4E3F-924E-D12612A78821}" destId="{BEF8C573-0CDF-4602-AA0D-61E8734CDC75}" srcOrd="5" destOrd="0" presId="urn:microsoft.com/office/officeart/2005/8/layout/list1"/>
    <dgm:cxn modelId="{1137E834-A999-4636-952E-FF0B76F1AFC9}" type="presParOf" srcId="{AFD4790C-904C-4E3F-924E-D12612A78821}" destId="{9005444F-96E7-4E77-8E07-B81C910EDBAC}" srcOrd="6" destOrd="0" presId="urn:microsoft.com/office/officeart/2005/8/layout/list1"/>
    <dgm:cxn modelId="{490229E9-2CA7-4E8E-9BD6-60AC1C47FEE3}" type="presParOf" srcId="{AFD4790C-904C-4E3F-924E-D12612A78821}" destId="{7C50DD54-CDAF-47D0-AAFA-B8E9236BDD9C}" srcOrd="7" destOrd="0" presId="urn:microsoft.com/office/officeart/2005/8/layout/list1"/>
    <dgm:cxn modelId="{670DF151-A688-4E95-AC2A-C2F21F7C7638}" type="presParOf" srcId="{AFD4790C-904C-4E3F-924E-D12612A78821}" destId="{F3B370A2-D1B1-4915-82C4-975570F1A271}" srcOrd="8" destOrd="0" presId="urn:microsoft.com/office/officeart/2005/8/layout/list1"/>
    <dgm:cxn modelId="{E6BF6F97-2613-4479-B133-1687A2D5439A}" type="presParOf" srcId="{F3B370A2-D1B1-4915-82C4-975570F1A271}" destId="{525B6665-15AC-4761-970A-662B300B8505}" srcOrd="0" destOrd="0" presId="urn:microsoft.com/office/officeart/2005/8/layout/list1"/>
    <dgm:cxn modelId="{7B62289F-8FE8-4D7B-8578-292A26FB126D}" type="presParOf" srcId="{F3B370A2-D1B1-4915-82C4-975570F1A271}" destId="{7202DAB1-61CE-4E0A-AC6C-F4433BC23AE0}" srcOrd="1" destOrd="0" presId="urn:microsoft.com/office/officeart/2005/8/layout/list1"/>
    <dgm:cxn modelId="{98DE1D47-A46E-42C7-9009-2E9FF67E171A}" type="presParOf" srcId="{AFD4790C-904C-4E3F-924E-D12612A78821}" destId="{E2BF1139-8D6B-4FD9-A2A3-3A1C03B134B9}" srcOrd="9" destOrd="0" presId="urn:microsoft.com/office/officeart/2005/8/layout/list1"/>
    <dgm:cxn modelId="{B7D35E79-55BD-43C1-A8BA-F30F0994FCCD}" type="presParOf" srcId="{AFD4790C-904C-4E3F-924E-D12612A78821}" destId="{A4FB14EE-E72D-48D8-9F01-1AB2127E22CB}" srcOrd="10" destOrd="0" presId="urn:microsoft.com/office/officeart/2005/8/layout/list1"/>
    <dgm:cxn modelId="{CC9CD69A-4650-4443-8CEE-58531F38D5A6}" type="presParOf" srcId="{AFD4790C-904C-4E3F-924E-D12612A78821}" destId="{E974F2F5-E0B5-46A9-AFB5-ACF12F6A6FC0}" srcOrd="11" destOrd="0" presId="urn:microsoft.com/office/officeart/2005/8/layout/list1"/>
    <dgm:cxn modelId="{74836603-BDFD-44C7-AC35-016EEFC2E59A}" type="presParOf" srcId="{AFD4790C-904C-4E3F-924E-D12612A78821}" destId="{7D842221-3677-4591-AA9F-666264CA393F}" srcOrd="12" destOrd="0" presId="urn:microsoft.com/office/officeart/2005/8/layout/list1"/>
    <dgm:cxn modelId="{48CE9D09-1D1B-45BB-A5EC-4F5FE12BB0ED}" type="presParOf" srcId="{7D842221-3677-4591-AA9F-666264CA393F}" destId="{69156EBD-028C-43A9-8879-0216BDEDCC58}" srcOrd="0" destOrd="0" presId="urn:microsoft.com/office/officeart/2005/8/layout/list1"/>
    <dgm:cxn modelId="{F2E33FD6-9610-493C-96D8-983900E33AE3}" type="presParOf" srcId="{7D842221-3677-4591-AA9F-666264CA393F}" destId="{CA20575F-3A9D-4214-AFD1-9BBB28AB7715}" srcOrd="1" destOrd="0" presId="urn:microsoft.com/office/officeart/2005/8/layout/list1"/>
    <dgm:cxn modelId="{18D75897-137B-43E3-B335-C64AFA81BC5C}" type="presParOf" srcId="{AFD4790C-904C-4E3F-924E-D12612A78821}" destId="{F6FF94ED-77D7-49A8-B1E8-2DD80CE82229}" srcOrd="13" destOrd="0" presId="urn:microsoft.com/office/officeart/2005/8/layout/list1"/>
    <dgm:cxn modelId="{DE09B28D-47C0-4697-9FEC-3923C35C6AAB}" type="presParOf" srcId="{AFD4790C-904C-4E3F-924E-D12612A78821}" destId="{DD70F25C-F315-42B8-9E74-F3DF1013187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0E167A-E09A-4916-9A75-FE48C3BB5060}" type="doc">
      <dgm:prSet loTypeId="urn:microsoft.com/office/officeart/2009/layout/CircleArrowProcess" loCatId="process" qsTypeId="urn:microsoft.com/office/officeart/2005/8/quickstyle/simple1" qsCatId="simple" csTypeId="urn:microsoft.com/office/officeart/2005/8/colors/accent2_1" csCatId="accent2" phldr="1"/>
      <dgm:spPr/>
      <dgm:t>
        <a:bodyPr/>
        <a:lstStyle/>
        <a:p>
          <a:endParaRPr lang="en-MY"/>
        </a:p>
      </dgm:t>
    </dgm:pt>
    <dgm:pt modelId="{2A7F8563-BCA7-424F-9CB9-45BAAB76BA90}">
      <dgm:prSet phldrT="[Text]"/>
      <dgm:spPr/>
      <dgm:t>
        <a:bodyPr/>
        <a:lstStyle/>
        <a:p>
          <a:r>
            <a:rPr lang="en-US" dirty="0"/>
            <a:t>Understanding the requirements</a:t>
          </a:r>
          <a:endParaRPr lang="en-MY" dirty="0"/>
        </a:p>
      </dgm:t>
    </dgm:pt>
    <dgm:pt modelId="{9B3BC037-60BA-4C55-A2B2-942DC0827FB9}" type="parTrans" cxnId="{875004E8-09E5-450C-8DA9-5943348B9308}">
      <dgm:prSet/>
      <dgm:spPr/>
      <dgm:t>
        <a:bodyPr/>
        <a:lstStyle/>
        <a:p>
          <a:endParaRPr lang="en-MY"/>
        </a:p>
      </dgm:t>
    </dgm:pt>
    <dgm:pt modelId="{F5B58E0D-787B-4180-AEA4-A5B1F77BC491}" type="sibTrans" cxnId="{875004E8-09E5-450C-8DA9-5943348B9308}">
      <dgm:prSet/>
      <dgm:spPr/>
      <dgm:t>
        <a:bodyPr/>
        <a:lstStyle/>
        <a:p>
          <a:endParaRPr lang="en-MY"/>
        </a:p>
      </dgm:t>
    </dgm:pt>
    <dgm:pt modelId="{9C8EA5BE-A565-4B1B-AE21-440A7F3826C8}">
      <dgm:prSet phldrT="[Text]"/>
      <dgm:spPr/>
      <dgm:t>
        <a:bodyPr/>
        <a:lstStyle/>
        <a:p>
          <a:r>
            <a:rPr lang="en-US" dirty="0"/>
            <a:t>Test cases authoring</a:t>
          </a:r>
          <a:endParaRPr lang="en-MY" dirty="0"/>
        </a:p>
      </dgm:t>
    </dgm:pt>
    <dgm:pt modelId="{079CD5BF-4E01-41E1-9A76-39CBE07641C9}" type="parTrans" cxnId="{754B1A45-F3F8-4BCD-B01C-601FE7AC3B14}">
      <dgm:prSet/>
      <dgm:spPr/>
      <dgm:t>
        <a:bodyPr/>
        <a:lstStyle/>
        <a:p>
          <a:endParaRPr lang="en-MY"/>
        </a:p>
      </dgm:t>
    </dgm:pt>
    <dgm:pt modelId="{B411A797-628F-42B2-9846-A14FA4DC3D62}" type="sibTrans" cxnId="{754B1A45-F3F8-4BCD-B01C-601FE7AC3B14}">
      <dgm:prSet/>
      <dgm:spPr/>
      <dgm:t>
        <a:bodyPr/>
        <a:lstStyle/>
        <a:p>
          <a:endParaRPr lang="en-MY"/>
        </a:p>
      </dgm:t>
    </dgm:pt>
    <dgm:pt modelId="{308DD281-7278-4D17-B72F-BDF159A7188C}">
      <dgm:prSet phldrT="[Text]"/>
      <dgm:spPr/>
      <dgm:t>
        <a:bodyPr/>
        <a:lstStyle/>
        <a:p>
          <a:r>
            <a:rPr lang="en-US" dirty="0"/>
            <a:t>Executing the Test Cases</a:t>
          </a:r>
          <a:endParaRPr lang="en-MY" dirty="0"/>
        </a:p>
      </dgm:t>
    </dgm:pt>
    <dgm:pt modelId="{F31B563D-5F15-48D7-824A-DA3CCCD6508C}" type="parTrans" cxnId="{4851C76D-3022-4CC4-9FA8-B762B6118F51}">
      <dgm:prSet/>
      <dgm:spPr/>
      <dgm:t>
        <a:bodyPr/>
        <a:lstStyle/>
        <a:p>
          <a:endParaRPr lang="en-MY"/>
        </a:p>
      </dgm:t>
    </dgm:pt>
    <dgm:pt modelId="{74062F9E-E9B1-4BEA-96A8-0AC4F3F3982C}" type="sibTrans" cxnId="{4851C76D-3022-4CC4-9FA8-B762B6118F51}">
      <dgm:prSet/>
      <dgm:spPr/>
      <dgm:t>
        <a:bodyPr/>
        <a:lstStyle/>
        <a:p>
          <a:endParaRPr lang="en-MY"/>
        </a:p>
      </dgm:t>
    </dgm:pt>
    <dgm:pt modelId="{B8AA79AB-FF68-4870-AB14-98CCCEAF38B2}">
      <dgm:prSet phldrT="[Text]"/>
      <dgm:spPr/>
      <dgm:t>
        <a:bodyPr/>
        <a:lstStyle/>
        <a:p>
          <a:r>
            <a:rPr lang="en-US" dirty="0"/>
            <a:t>Defect Management</a:t>
          </a:r>
          <a:endParaRPr lang="en-MY" dirty="0"/>
        </a:p>
      </dgm:t>
    </dgm:pt>
    <dgm:pt modelId="{8630FE87-32DB-4123-82DD-E75055BE9C5B}" type="parTrans" cxnId="{F3867886-E5DD-4063-8443-68FE07DB846E}">
      <dgm:prSet/>
      <dgm:spPr/>
      <dgm:t>
        <a:bodyPr/>
        <a:lstStyle/>
        <a:p>
          <a:endParaRPr lang="en-MY"/>
        </a:p>
      </dgm:t>
    </dgm:pt>
    <dgm:pt modelId="{65DAF85A-35BE-4A22-9688-61FBB2D6B1AC}" type="sibTrans" cxnId="{F3867886-E5DD-4063-8443-68FE07DB846E}">
      <dgm:prSet/>
      <dgm:spPr/>
      <dgm:t>
        <a:bodyPr/>
        <a:lstStyle/>
        <a:p>
          <a:endParaRPr lang="en-MY"/>
        </a:p>
      </dgm:t>
    </dgm:pt>
    <dgm:pt modelId="{A936D6A6-9CE7-417F-AFEE-EC91C994CF4D}">
      <dgm:prSet phldrT="[Text]"/>
      <dgm:spPr/>
      <dgm:t>
        <a:bodyPr/>
        <a:lstStyle/>
        <a:p>
          <a:r>
            <a:rPr lang="en-US" dirty="0"/>
            <a:t>Reporting</a:t>
          </a:r>
          <a:endParaRPr lang="en-MY" dirty="0"/>
        </a:p>
      </dgm:t>
    </dgm:pt>
    <dgm:pt modelId="{46DEE611-27E5-42A7-BB12-DA69C3BF464A}" type="parTrans" cxnId="{F5AD14DE-7012-49C1-8D45-2584A831742D}">
      <dgm:prSet/>
      <dgm:spPr/>
      <dgm:t>
        <a:bodyPr/>
        <a:lstStyle/>
        <a:p>
          <a:endParaRPr lang="en-MY"/>
        </a:p>
      </dgm:t>
    </dgm:pt>
    <dgm:pt modelId="{30AD77B3-F2FC-4906-A491-79C354C96D04}" type="sibTrans" cxnId="{F5AD14DE-7012-49C1-8D45-2584A831742D}">
      <dgm:prSet/>
      <dgm:spPr/>
      <dgm:t>
        <a:bodyPr/>
        <a:lstStyle/>
        <a:p>
          <a:endParaRPr lang="en-MY"/>
        </a:p>
      </dgm:t>
    </dgm:pt>
    <dgm:pt modelId="{98C77C7B-15EB-4B97-A125-F2A2AB7CABFA}" type="pres">
      <dgm:prSet presAssocID="{540E167A-E09A-4916-9A75-FE48C3BB5060}" presName="Name0" presStyleCnt="0">
        <dgm:presLayoutVars>
          <dgm:chMax val="7"/>
          <dgm:chPref val="7"/>
          <dgm:dir/>
          <dgm:animLvl val="lvl"/>
        </dgm:presLayoutVars>
      </dgm:prSet>
      <dgm:spPr/>
    </dgm:pt>
    <dgm:pt modelId="{2B6FD536-5186-488B-9A29-386AB6BCE17A}" type="pres">
      <dgm:prSet presAssocID="{2A7F8563-BCA7-424F-9CB9-45BAAB76BA90}" presName="Accent1" presStyleCnt="0"/>
      <dgm:spPr/>
    </dgm:pt>
    <dgm:pt modelId="{FBCBB855-D86F-49C6-852B-6043FE87C4AD}" type="pres">
      <dgm:prSet presAssocID="{2A7F8563-BCA7-424F-9CB9-45BAAB76BA90}" presName="Accent" presStyleLbl="node1" presStyleIdx="0" presStyleCnt="5"/>
      <dgm:spPr/>
    </dgm:pt>
    <dgm:pt modelId="{AB6B7AA8-4BD7-423A-8291-B970ACAC9CEA}" type="pres">
      <dgm:prSet presAssocID="{2A7F8563-BCA7-424F-9CB9-45BAAB76BA90}" presName="Parent1" presStyleLbl="revTx" presStyleIdx="0" presStyleCnt="5">
        <dgm:presLayoutVars>
          <dgm:chMax val="1"/>
          <dgm:chPref val="1"/>
          <dgm:bulletEnabled val="1"/>
        </dgm:presLayoutVars>
      </dgm:prSet>
      <dgm:spPr/>
    </dgm:pt>
    <dgm:pt modelId="{B43ED257-2377-40BA-9BA8-797B42A7F23A}" type="pres">
      <dgm:prSet presAssocID="{9C8EA5BE-A565-4B1B-AE21-440A7F3826C8}" presName="Accent2" presStyleCnt="0"/>
      <dgm:spPr/>
    </dgm:pt>
    <dgm:pt modelId="{D5050FDA-ED90-4C3B-82D2-9E91F61BBDCE}" type="pres">
      <dgm:prSet presAssocID="{9C8EA5BE-A565-4B1B-AE21-440A7F3826C8}" presName="Accent" presStyleLbl="node1" presStyleIdx="1" presStyleCnt="5"/>
      <dgm:spPr/>
    </dgm:pt>
    <dgm:pt modelId="{126E1C11-B164-4C07-8CC8-62CBD3E636F3}" type="pres">
      <dgm:prSet presAssocID="{9C8EA5BE-A565-4B1B-AE21-440A7F3826C8}" presName="Parent2" presStyleLbl="revTx" presStyleIdx="1" presStyleCnt="5">
        <dgm:presLayoutVars>
          <dgm:chMax val="1"/>
          <dgm:chPref val="1"/>
          <dgm:bulletEnabled val="1"/>
        </dgm:presLayoutVars>
      </dgm:prSet>
      <dgm:spPr/>
    </dgm:pt>
    <dgm:pt modelId="{A9E9596D-F98F-4E9F-BA3B-7B12E1F83A4C}" type="pres">
      <dgm:prSet presAssocID="{308DD281-7278-4D17-B72F-BDF159A7188C}" presName="Accent3" presStyleCnt="0"/>
      <dgm:spPr/>
    </dgm:pt>
    <dgm:pt modelId="{4887E42A-CDE0-481E-815D-C01BA8D59E9C}" type="pres">
      <dgm:prSet presAssocID="{308DD281-7278-4D17-B72F-BDF159A7188C}" presName="Accent" presStyleLbl="node1" presStyleIdx="2" presStyleCnt="5"/>
      <dgm:spPr/>
    </dgm:pt>
    <dgm:pt modelId="{928CB459-5984-4870-861E-00AB18514044}" type="pres">
      <dgm:prSet presAssocID="{308DD281-7278-4D17-B72F-BDF159A7188C}" presName="Parent3" presStyleLbl="revTx" presStyleIdx="2" presStyleCnt="5">
        <dgm:presLayoutVars>
          <dgm:chMax val="1"/>
          <dgm:chPref val="1"/>
          <dgm:bulletEnabled val="1"/>
        </dgm:presLayoutVars>
      </dgm:prSet>
      <dgm:spPr/>
    </dgm:pt>
    <dgm:pt modelId="{F35936B1-CDCE-4F89-834F-915881ECB85C}" type="pres">
      <dgm:prSet presAssocID="{B8AA79AB-FF68-4870-AB14-98CCCEAF38B2}" presName="Accent4" presStyleCnt="0"/>
      <dgm:spPr/>
    </dgm:pt>
    <dgm:pt modelId="{613AC6E2-7264-44E9-A0F1-70443950823B}" type="pres">
      <dgm:prSet presAssocID="{B8AA79AB-FF68-4870-AB14-98CCCEAF38B2}" presName="Accent" presStyleLbl="node1" presStyleIdx="3" presStyleCnt="5"/>
      <dgm:spPr/>
    </dgm:pt>
    <dgm:pt modelId="{92D10422-C369-4DAC-90BF-E809D378EDD6}" type="pres">
      <dgm:prSet presAssocID="{B8AA79AB-FF68-4870-AB14-98CCCEAF38B2}" presName="Parent4" presStyleLbl="revTx" presStyleIdx="3" presStyleCnt="5">
        <dgm:presLayoutVars>
          <dgm:chMax val="1"/>
          <dgm:chPref val="1"/>
          <dgm:bulletEnabled val="1"/>
        </dgm:presLayoutVars>
      </dgm:prSet>
      <dgm:spPr/>
    </dgm:pt>
    <dgm:pt modelId="{0943252A-0945-455C-AC19-C8551BF50593}" type="pres">
      <dgm:prSet presAssocID="{A936D6A6-9CE7-417F-AFEE-EC91C994CF4D}" presName="Accent5" presStyleCnt="0"/>
      <dgm:spPr/>
    </dgm:pt>
    <dgm:pt modelId="{75FBDBB3-F036-448C-ACEF-8AED995620B2}" type="pres">
      <dgm:prSet presAssocID="{A936D6A6-9CE7-417F-AFEE-EC91C994CF4D}" presName="Accent" presStyleLbl="node1" presStyleIdx="4" presStyleCnt="5"/>
      <dgm:spPr/>
    </dgm:pt>
    <dgm:pt modelId="{E8806762-7811-448A-A858-7275AA565218}" type="pres">
      <dgm:prSet presAssocID="{A936D6A6-9CE7-417F-AFEE-EC91C994CF4D}" presName="Parent5" presStyleLbl="revTx" presStyleIdx="4" presStyleCnt="5">
        <dgm:presLayoutVars>
          <dgm:chMax val="1"/>
          <dgm:chPref val="1"/>
          <dgm:bulletEnabled val="1"/>
        </dgm:presLayoutVars>
      </dgm:prSet>
      <dgm:spPr/>
    </dgm:pt>
  </dgm:ptLst>
  <dgm:cxnLst>
    <dgm:cxn modelId="{4CD14935-69EE-47BA-83CE-3A62AB60DE22}" type="presOf" srcId="{9C8EA5BE-A565-4B1B-AE21-440A7F3826C8}" destId="{126E1C11-B164-4C07-8CC8-62CBD3E636F3}" srcOrd="0" destOrd="0" presId="urn:microsoft.com/office/officeart/2009/layout/CircleArrowProcess"/>
    <dgm:cxn modelId="{754B1A45-F3F8-4BCD-B01C-601FE7AC3B14}" srcId="{540E167A-E09A-4916-9A75-FE48C3BB5060}" destId="{9C8EA5BE-A565-4B1B-AE21-440A7F3826C8}" srcOrd="1" destOrd="0" parTransId="{079CD5BF-4E01-41E1-9A76-39CBE07641C9}" sibTransId="{B411A797-628F-42B2-9846-A14FA4DC3D62}"/>
    <dgm:cxn modelId="{4851C76D-3022-4CC4-9FA8-B762B6118F51}" srcId="{540E167A-E09A-4916-9A75-FE48C3BB5060}" destId="{308DD281-7278-4D17-B72F-BDF159A7188C}" srcOrd="2" destOrd="0" parTransId="{F31B563D-5F15-48D7-824A-DA3CCCD6508C}" sibTransId="{74062F9E-E9B1-4BEA-96A8-0AC4F3F3982C}"/>
    <dgm:cxn modelId="{F3867886-E5DD-4063-8443-68FE07DB846E}" srcId="{540E167A-E09A-4916-9A75-FE48C3BB5060}" destId="{B8AA79AB-FF68-4870-AB14-98CCCEAF38B2}" srcOrd="3" destOrd="0" parTransId="{8630FE87-32DB-4123-82DD-E75055BE9C5B}" sibTransId="{65DAF85A-35BE-4A22-9688-61FBB2D6B1AC}"/>
    <dgm:cxn modelId="{C48CB4B2-3B77-420F-AF69-EC27082CE117}" type="presOf" srcId="{540E167A-E09A-4916-9A75-FE48C3BB5060}" destId="{98C77C7B-15EB-4B97-A125-F2A2AB7CABFA}" srcOrd="0" destOrd="0" presId="urn:microsoft.com/office/officeart/2009/layout/CircleArrowProcess"/>
    <dgm:cxn modelId="{26EEE2B9-F404-48F3-9EC0-68A494790A21}" type="presOf" srcId="{308DD281-7278-4D17-B72F-BDF159A7188C}" destId="{928CB459-5984-4870-861E-00AB18514044}" srcOrd="0" destOrd="0" presId="urn:microsoft.com/office/officeart/2009/layout/CircleArrowProcess"/>
    <dgm:cxn modelId="{C0D402CB-353B-449E-8C1B-9203DFDBA1CC}" type="presOf" srcId="{2A7F8563-BCA7-424F-9CB9-45BAAB76BA90}" destId="{AB6B7AA8-4BD7-423A-8291-B970ACAC9CEA}" srcOrd="0" destOrd="0" presId="urn:microsoft.com/office/officeart/2009/layout/CircleArrowProcess"/>
    <dgm:cxn modelId="{F5AD14DE-7012-49C1-8D45-2584A831742D}" srcId="{540E167A-E09A-4916-9A75-FE48C3BB5060}" destId="{A936D6A6-9CE7-417F-AFEE-EC91C994CF4D}" srcOrd="4" destOrd="0" parTransId="{46DEE611-27E5-42A7-BB12-DA69C3BF464A}" sibTransId="{30AD77B3-F2FC-4906-A491-79C354C96D04}"/>
    <dgm:cxn modelId="{875004E8-09E5-450C-8DA9-5943348B9308}" srcId="{540E167A-E09A-4916-9A75-FE48C3BB5060}" destId="{2A7F8563-BCA7-424F-9CB9-45BAAB76BA90}" srcOrd="0" destOrd="0" parTransId="{9B3BC037-60BA-4C55-A2B2-942DC0827FB9}" sibTransId="{F5B58E0D-787B-4180-AEA4-A5B1F77BC491}"/>
    <dgm:cxn modelId="{E53DFDF3-C8FC-43A1-AE90-445189E7865E}" type="presOf" srcId="{A936D6A6-9CE7-417F-AFEE-EC91C994CF4D}" destId="{E8806762-7811-448A-A858-7275AA565218}" srcOrd="0" destOrd="0" presId="urn:microsoft.com/office/officeart/2009/layout/CircleArrowProcess"/>
    <dgm:cxn modelId="{D40879FD-A713-40F5-83A7-70B5B4223449}" type="presOf" srcId="{B8AA79AB-FF68-4870-AB14-98CCCEAF38B2}" destId="{92D10422-C369-4DAC-90BF-E809D378EDD6}" srcOrd="0" destOrd="0" presId="urn:microsoft.com/office/officeart/2009/layout/CircleArrowProcess"/>
    <dgm:cxn modelId="{E4CDB675-809F-4E08-85B9-443AE31792E2}" type="presParOf" srcId="{98C77C7B-15EB-4B97-A125-F2A2AB7CABFA}" destId="{2B6FD536-5186-488B-9A29-386AB6BCE17A}" srcOrd="0" destOrd="0" presId="urn:microsoft.com/office/officeart/2009/layout/CircleArrowProcess"/>
    <dgm:cxn modelId="{BA2BE5B3-4995-466D-B7B9-6740D9114C27}" type="presParOf" srcId="{2B6FD536-5186-488B-9A29-386AB6BCE17A}" destId="{FBCBB855-D86F-49C6-852B-6043FE87C4AD}" srcOrd="0" destOrd="0" presId="urn:microsoft.com/office/officeart/2009/layout/CircleArrowProcess"/>
    <dgm:cxn modelId="{AF24E59E-53AA-41C2-B93D-368A3D0C7CF8}" type="presParOf" srcId="{98C77C7B-15EB-4B97-A125-F2A2AB7CABFA}" destId="{AB6B7AA8-4BD7-423A-8291-B970ACAC9CEA}" srcOrd="1" destOrd="0" presId="urn:microsoft.com/office/officeart/2009/layout/CircleArrowProcess"/>
    <dgm:cxn modelId="{80A9FBAB-8C4B-41C5-B269-E46032E73867}" type="presParOf" srcId="{98C77C7B-15EB-4B97-A125-F2A2AB7CABFA}" destId="{B43ED257-2377-40BA-9BA8-797B42A7F23A}" srcOrd="2" destOrd="0" presId="urn:microsoft.com/office/officeart/2009/layout/CircleArrowProcess"/>
    <dgm:cxn modelId="{AC0B995D-3C6C-4DFE-811B-CB1D32DA66B6}" type="presParOf" srcId="{B43ED257-2377-40BA-9BA8-797B42A7F23A}" destId="{D5050FDA-ED90-4C3B-82D2-9E91F61BBDCE}" srcOrd="0" destOrd="0" presId="urn:microsoft.com/office/officeart/2009/layout/CircleArrowProcess"/>
    <dgm:cxn modelId="{6EC937C4-EC03-43B2-BF77-4DBD949FC272}" type="presParOf" srcId="{98C77C7B-15EB-4B97-A125-F2A2AB7CABFA}" destId="{126E1C11-B164-4C07-8CC8-62CBD3E636F3}" srcOrd="3" destOrd="0" presId="urn:microsoft.com/office/officeart/2009/layout/CircleArrowProcess"/>
    <dgm:cxn modelId="{91E2A8AC-BE22-48A9-B3C8-9DB465B4570F}" type="presParOf" srcId="{98C77C7B-15EB-4B97-A125-F2A2AB7CABFA}" destId="{A9E9596D-F98F-4E9F-BA3B-7B12E1F83A4C}" srcOrd="4" destOrd="0" presId="urn:microsoft.com/office/officeart/2009/layout/CircleArrowProcess"/>
    <dgm:cxn modelId="{7A804390-B3B3-4A83-A91A-53E479ED7BE3}" type="presParOf" srcId="{A9E9596D-F98F-4E9F-BA3B-7B12E1F83A4C}" destId="{4887E42A-CDE0-481E-815D-C01BA8D59E9C}" srcOrd="0" destOrd="0" presId="urn:microsoft.com/office/officeart/2009/layout/CircleArrowProcess"/>
    <dgm:cxn modelId="{5D5841BD-1690-4425-8FF6-69C264AAFF56}" type="presParOf" srcId="{98C77C7B-15EB-4B97-A125-F2A2AB7CABFA}" destId="{928CB459-5984-4870-861E-00AB18514044}" srcOrd="5" destOrd="0" presId="urn:microsoft.com/office/officeart/2009/layout/CircleArrowProcess"/>
    <dgm:cxn modelId="{3D9C3E8B-AF26-4B87-8E84-CEA717916985}" type="presParOf" srcId="{98C77C7B-15EB-4B97-A125-F2A2AB7CABFA}" destId="{F35936B1-CDCE-4F89-834F-915881ECB85C}" srcOrd="6" destOrd="0" presId="urn:microsoft.com/office/officeart/2009/layout/CircleArrowProcess"/>
    <dgm:cxn modelId="{A26A8852-3A7D-4B4F-84C1-4F37E880E675}" type="presParOf" srcId="{F35936B1-CDCE-4F89-834F-915881ECB85C}" destId="{613AC6E2-7264-44E9-A0F1-70443950823B}" srcOrd="0" destOrd="0" presId="urn:microsoft.com/office/officeart/2009/layout/CircleArrowProcess"/>
    <dgm:cxn modelId="{DE0D3936-E86C-418E-9467-D98A30CDCA8C}" type="presParOf" srcId="{98C77C7B-15EB-4B97-A125-F2A2AB7CABFA}" destId="{92D10422-C369-4DAC-90BF-E809D378EDD6}" srcOrd="7" destOrd="0" presId="urn:microsoft.com/office/officeart/2009/layout/CircleArrowProcess"/>
    <dgm:cxn modelId="{F356CBEF-3B5D-443D-ACB9-18D81A66A114}" type="presParOf" srcId="{98C77C7B-15EB-4B97-A125-F2A2AB7CABFA}" destId="{0943252A-0945-455C-AC19-C8551BF50593}" srcOrd="8" destOrd="0" presId="urn:microsoft.com/office/officeart/2009/layout/CircleArrowProcess"/>
    <dgm:cxn modelId="{21535D98-F899-419B-B60D-87CDD69BAEDE}" type="presParOf" srcId="{0943252A-0945-455C-AC19-C8551BF50593}" destId="{75FBDBB3-F036-448C-ACEF-8AED995620B2}" srcOrd="0" destOrd="0" presId="urn:microsoft.com/office/officeart/2009/layout/CircleArrowProcess"/>
    <dgm:cxn modelId="{3103DE83-70E3-4496-839C-965380823479}" type="presParOf" srcId="{98C77C7B-15EB-4B97-A125-F2A2AB7CABFA}" destId="{E8806762-7811-448A-A858-7275AA565218}" srcOrd="9"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FF46DF-79DD-43AA-9E07-8A16A20B51C8}"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n-MY"/>
        </a:p>
      </dgm:t>
    </dgm:pt>
    <dgm:pt modelId="{204D9E8C-3160-4B5C-933F-EF491DE63876}">
      <dgm:prSet/>
      <dgm:spPr/>
      <dgm:t>
        <a:bodyPr/>
        <a:lstStyle/>
        <a:p>
          <a:r>
            <a:rPr lang="en-US" dirty="0">
              <a:solidFill>
                <a:schemeClr val="tx1"/>
              </a:solidFill>
            </a:rPr>
            <a:t>Manual Testing</a:t>
          </a:r>
          <a:endParaRPr lang="en-MY" dirty="0">
            <a:solidFill>
              <a:schemeClr val="tx1"/>
            </a:solidFill>
          </a:endParaRPr>
        </a:p>
      </dgm:t>
    </dgm:pt>
    <dgm:pt modelId="{9BB481B7-9596-4E91-8FCE-6C455FDE7189}" type="parTrans" cxnId="{18589F57-EECF-4205-BC10-8F077681397D}">
      <dgm:prSet/>
      <dgm:spPr/>
      <dgm:t>
        <a:bodyPr/>
        <a:lstStyle/>
        <a:p>
          <a:endParaRPr lang="en-MY"/>
        </a:p>
      </dgm:t>
    </dgm:pt>
    <dgm:pt modelId="{B2A22755-4336-48AF-B65B-41A0270AF9F8}" type="sibTrans" cxnId="{18589F57-EECF-4205-BC10-8F077681397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t>
        <a:bodyPr/>
        <a:lstStyle/>
        <a:p>
          <a:endParaRPr lang="en-MY"/>
        </a:p>
      </dgm:t>
    </dgm:pt>
    <dgm:pt modelId="{970212B8-437E-4298-B5C8-143F5414E855}">
      <dgm:prSet phldrT="[Text]" custT="1"/>
      <dgm:spPr/>
      <dgm:t>
        <a:bodyPr/>
        <a:lstStyle/>
        <a:p>
          <a:r>
            <a:rPr lang="en-US" sz="2000" dirty="0"/>
            <a:t>Black Box Testing</a:t>
          </a:r>
          <a:endParaRPr lang="en-MY" sz="2000" dirty="0"/>
        </a:p>
      </dgm:t>
    </dgm:pt>
    <dgm:pt modelId="{77DA1298-7BF2-4AFA-AE19-BEA95F6F14E7}" type="parTrans" cxnId="{454F3791-00F8-4197-97F8-59243BFA8891}">
      <dgm:prSet/>
      <dgm:spPr/>
      <dgm:t>
        <a:bodyPr/>
        <a:lstStyle/>
        <a:p>
          <a:endParaRPr lang="en-MY"/>
        </a:p>
      </dgm:t>
    </dgm:pt>
    <dgm:pt modelId="{C939D66B-87D8-4565-B75D-5474C73CC670}" type="sibTrans" cxnId="{454F3791-00F8-4197-97F8-59243BFA8891}">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MY"/>
        </a:p>
      </dgm:t>
    </dgm:pt>
    <dgm:pt modelId="{A9D2FDF8-1217-4967-9D0F-37725A9079C2}">
      <dgm:prSet phldrT="[Text]" custT="1"/>
      <dgm:spPr/>
      <dgm:t>
        <a:bodyPr/>
        <a:lstStyle/>
        <a:p>
          <a:r>
            <a:rPr lang="en-US" sz="2000" dirty="0"/>
            <a:t>White Box Testing</a:t>
          </a:r>
          <a:endParaRPr lang="en-MY" sz="2000" dirty="0"/>
        </a:p>
      </dgm:t>
    </dgm:pt>
    <dgm:pt modelId="{DC162439-94A7-48B3-80A9-5F3FC5474EAE}" type="parTrans" cxnId="{DAF0FD9C-C167-43C6-ACA9-63FBD1454EFE}">
      <dgm:prSet/>
      <dgm:spPr/>
      <dgm:t>
        <a:bodyPr/>
        <a:lstStyle/>
        <a:p>
          <a:endParaRPr lang="en-MY"/>
        </a:p>
      </dgm:t>
    </dgm:pt>
    <dgm:pt modelId="{3F01426C-A31A-4DB1-ACE7-DE3FAE237374}" type="sibTrans" cxnId="{DAF0FD9C-C167-43C6-ACA9-63FBD1454EFE}">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MY"/>
        </a:p>
      </dgm:t>
    </dgm:pt>
    <dgm:pt modelId="{EF2177D0-618A-4A5F-8561-D3F745AD3EAF}">
      <dgm:prSet phldrT="[Text]" custT="1"/>
      <dgm:spPr/>
      <dgm:t>
        <a:bodyPr/>
        <a:lstStyle/>
        <a:p>
          <a:r>
            <a:rPr lang="en-US" sz="2000" dirty="0"/>
            <a:t>Unit Testing</a:t>
          </a:r>
          <a:endParaRPr lang="en-MY" sz="2000" dirty="0"/>
        </a:p>
      </dgm:t>
    </dgm:pt>
    <dgm:pt modelId="{DBD8524F-DF25-4561-A69A-7535BD3064EF}" type="parTrans" cxnId="{5897F959-C4AD-4A3A-BDD2-79DB3576B0B1}">
      <dgm:prSet/>
      <dgm:spPr/>
      <dgm:t>
        <a:bodyPr/>
        <a:lstStyle/>
        <a:p>
          <a:endParaRPr lang="en-MY"/>
        </a:p>
      </dgm:t>
    </dgm:pt>
    <dgm:pt modelId="{D432B947-CA10-4827-A6E4-0B469D4DF230}" type="sibTrans" cxnId="{5897F959-C4AD-4A3A-BDD2-79DB3576B0B1}">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dgm:spPr>
      <dgm:t>
        <a:bodyPr/>
        <a:lstStyle/>
        <a:p>
          <a:endParaRPr lang="en-MY"/>
        </a:p>
      </dgm:t>
    </dgm:pt>
    <dgm:pt modelId="{36828BF0-D490-4640-A7A2-45CB95B9AAB5}">
      <dgm:prSet phldrT="[Text]" custT="1"/>
      <dgm:spPr/>
      <dgm:t>
        <a:bodyPr/>
        <a:lstStyle/>
        <a:p>
          <a:r>
            <a:rPr lang="en-US" sz="2000" dirty="0"/>
            <a:t>Integration Testing</a:t>
          </a:r>
          <a:endParaRPr lang="en-MY" sz="2000" dirty="0"/>
        </a:p>
      </dgm:t>
    </dgm:pt>
    <dgm:pt modelId="{89AD6608-46AC-48D1-B8B2-0C43B8F93E0E}" type="parTrans" cxnId="{7CAB87D9-46EA-4F9C-A514-A9DAFEDC0A5A}">
      <dgm:prSet/>
      <dgm:spPr/>
      <dgm:t>
        <a:bodyPr/>
        <a:lstStyle/>
        <a:p>
          <a:endParaRPr lang="en-MY"/>
        </a:p>
      </dgm:t>
    </dgm:pt>
    <dgm:pt modelId="{29028C2F-9B52-435C-8298-17FCEDF2E480}" type="sibTrans" cxnId="{7CAB87D9-46EA-4F9C-A514-A9DAFEDC0A5A}">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l="-1000" r="-1000"/>
          </a:stretch>
        </a:blipFill>
      </dgm:spPr>
      <dgm:t>
        <a:bodyPr/>
        <a:lstStyle/>
        <a:p>
          <a:endParaRPr lang="en-MY"/>
        </a:p>
      </dgm:t>
    </dgm:pt>
    <dgm:pt modelId="{9A2F020C-E794-4084-BDEC-657B10C9BA61}">
      <dgm:prSet phldrT="[Text]" custT="1"/>
      <dgm:spPr/>
      <dgm:t>
        <a:bodyPr/>
        <a:lstStyle/>
        <a:p>
          <a:r>
            <a:rPr lang="en-US" sz="2000" dirty="0"/>
            <a:t>System Testing</a:t>
          </a:r>
          <a:endParaRPr lang="en-MY" sz="2000" dirty="0"/>
        </a:p>
      </dgm:t>
    </dgm:pt>
    <dgm:pt modelId="{2862CCD9-97F3-4CA6-BFD6-88586608659A}" type="parTrans" cxnId="{B515C710-CA8D-4EB8-BD7E-7FA73104F274}">
      <dgm:prSet/>
      <dgm:spPr/>
      <dgm:t>
        <a:bodyPr/>
        <a:lstStyle/>
        <a:p>
          <a:endParaRPr lang="en-MY"/>
        </a:p>
      </dgm:t>
    </dgm:pt>
    <dgm:pt modelId="{760061C0-5922-4065-903C-77F5918AEEA0}" type="sibTrans" cxnId="{B515C710-CA8D-4EB8-BD7E-7FA73104F274}">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t>
        <a:bodyPr/>
        <a:lstStyle/>
        <a:p>
          <a:endParaRPr lang="en-MY"/>
        </a:p>
      </dgm:t>
    </dgm:pt>
    <dgm:pt modelId="{840E8879-B222-4E72-9ECD-2A76962AACED}">
      <dgm:prSet phldrT="[Text]" custT="1"/>
      <dgm:spPr/>
      <dgm:t>
        <a:bodyPr/>
        <a:lstStyle/>
        <a:p>
          <a:r>
            <a:rPr lang="en-US" sz="2000" dirty="0"/>
            <a:t>Acceptation Testing</a:t>
          </a:r>
          <a:endParaRPr lang="en-MY" sz="2000" dirty="0"/>
        </a:p>
      </dgm:t>
    </dgm:pt>
    <dgm:pt modelId="{0346B490-6F54-48B7-B52C-CCCB305AE797}" type="parTrans" cxnId="{9591C469-0D56-45EB-A75B-805F26059B03}">
      <dgm:prSet/>
      <dgm:spPr/>
      <dgm:t>
        <a:bodyPr/>
        <a:lstStyle/>
        <a:p>
          <a:endParaRPr lang="en-MY"/>
        </a:p>
      </dgm:t>
    </dgm:pt>
    <dgm:pt modelId="{F32D5073-025F-444C-BB61-C884D0F06D42}" type="sibTrans" cxnId="{9591C469-0D56-45EB-A75B-805F26059B03}">
      <dgm:prSet/>
      <dgm:spPr>
        <a:blipFill>
          <a:blip xmlns:r="http://schemas.openxmlformats.org/officeDocument/2006/relationships" r:embed="rId7">
            <a:extLst>
              <a:ext uri="{28A0092B-C50C-407E-A947-70E740481C1C}">
                <a14:useLocalDpi xmlns:a14="http://schemas.microsoft.com/office/drawing/2010/main" val="0"/>
              </a:ext>
            </a:extLst>
          </a:blip>
          <a:srcRect/>
          <a:stretch>
            <a:fillRect t="-1000" b="-1000"/>
          </a:stretch>
        </a:blipFill>
      </dgm:spPr>
      <dgm:t>
        <a:bodyPr/>
        <a:lstStyle/>
        <a:p>
          <a:endParaRPr lang="en-MY"/>
        </a:p>
      </dgm:t>
    </dgm:pt>
    <dgm:pt modelId="{6B38DCA4-86BB-4467-BA2E-545B6BFC34A5}" type="pres">
      <dgm:prSet presAssocID="{D6FF46DF-79DD-43AA-9E07-8A16A20B51C8}" presName="Name0" presStyleCnt="0">
        <dgm:presLayoutVars>
          <dgm:chMax val="7"/>
          <dgm:chPref val="7"/>
          <dgm:dir/>
        </dgm:presLayoutVars>
      </dgm:prSet>
      <dgm:spPr/>
    </dgm:pt>
    <dgm:pt modelId="{429F2257-F46C-467E-9489-3F598FD560D5}" type="pres">
      <dgm:prSet presAssocID="{D6FF46DF-79DD-43AA-9E07-8A16A20B51C8}" presName="Name1" presStyleCnt="0"/>
      <dgm:spPr/>
    </dgm:pt>
    <dgm:pt modelId="{7A2C94B0-7813-4E77-9920-1A88822E7740}" type="pres">
      <dgm:prSet presAssocID="{B2A22755-4336-48AF-B65B-41A0270AF9F8}" presName="picture_1" presStyleCnt="0"/>
      <dgm:spPr/>
    </dgm:pt>
    <dgm:pt modelId="{45FD6313-FB2A-40B2-99F8-094F7EC1CB7D}" type="pres">
      <dgm:prSet presAssocID="{B2A22755-4336-48AF-B65B-41A0270AF9F8}" presName="pictureRepeatNode" presStyleLbl="alignImgPlace1" presStyleIdx="0" presStyleCnt="7"/>
      <dgm:spPr/>
    </dgm:pt>
    <dgm:pt modelId="{FD6DF25F-5534-40CA-8C9D-FB774A549322}" type="pres">
      <dgm:prSet presAssocID="{204D9E8C-3160-4B5C-933F-EF491DE63876}" presName="text_1" presStyleLbl="node1" presStyleIdx="0" presStyleCnt="0" custAng="10800000" custFlipVert="1" custScaleX="252174" custScaleY="50593" custLinFactY="35641" custLinFactNeighborX="-4497" custLinFactNeighborY="100000">
        <dgm:presLayoutVars>
          <dgm:bulletEnabled val="1"/>
        </dgm:presLayoutVars>
      </dgm:prSet>
      <dgm:spPr/>
    </dgm:pt>
    <dgm:pt modelId="{DBF75E74-FB70-4250-8A63-6D2C72FAD91D}" type="pres">
      <dgm:prSet presAssocID="{C939D66B-87D8-4565-B75D-5474C73CC670}" presName="picture_2" presStyleCnt="0"/>
      <dgm:spPr/>
    </dgm:pt>
    <dgm:pt modelId="{CB3D031A-5294-4754-AF78-4109C900F435}" type="pres">
      <dgm:prSet presAssocID="{C939D66B-87D8-4565-B75D-5474C73CC670}" presName="pictureRepeatNode" presStyleLbl="alignImgPlace1" presStyleIdx="1" presStyleCnt="7"/>
      <dgm:spPr/>
    </dgm:pt>
    <dgm:pt modelId="{8FECB546-23EF-40FB-8317-6F4FD3C02916}" type="pres">
      <dgm:prSet presAssocID="{970212B8-437E-4298-B5C8-143F5414E855}" presName="line_2" presStyleLbl="parChTrans1D1" presStyleIdx="0" presStyleCnt="6"/>
      <dgm:spPr/>
    </dgm:pt>
    <dgm:pt modelId="{C3EAC760-D69E-4FEB-92C8-8140AB0D6720}" type="pres">
      <dgm:prSet presAssocID="{970212B8-437E-4298-B5C8-143F5414E855}" presName="textparent_2" presStyleLbl="node1" presStyleIdx="0" presStyleCnt="0"/>
      <dgm:spPr/>
    </dgm:pt>
    <dgm:pt modelId="{4CCBC358-7950-47EB-AA19-08A8386C6B2B}" type="pres">
      <dgm:prSet presAssocID="{970212B8-437E-4298-B5C8-143F5414E855}" presName="text_2" presStyleLbl="revTx" presStyleIdx="0" presStyleCnt="6">
        <dgm:presLayoutVars>
          <dgm:bulletEnabled val="1"/>
        </dgm:presLayoutVars>
      </dgm:prSet>
      <dgm:spPr/>
    </dgm:pt>
    <dgm:pt modelId="{057418AB-6796-4952-B467-5F67B68033A7}" type="pres">
      <dgm:prSet presAssocID="{3F01426C-A31A-4DB1-ACE7-DE3FAE237374}" presName="picture_3" presStyleCnt="0"/>
      <dgm:spPr/>
    </dgm:pt>
    <dgm:pt modelId="{11F5813E-D316-45F7-A30E-99BFA0EC0B88}" type="pres">
      <dgm:prSet presAssocID="{3F01426C-A31A-4DB1-ACE7-DE3FAE237374}" presName="pictureRepeatNode" presStyleLbl="alignImgPlace1" presStyleIdx="2" presStyleCnt="7"/>
      <dgm:spPr/>
    </dgm:pt>
    <dgm:pt modelId="{5B407585-12F4-4E75-8C57-39D63DD6F0B5}" type="pres">
      <dgm:prSet presAssocID="{A9D2FDF8-1217-4967-9D0F-37725A9079C2}" presName="line_3" presStyleLbl="parChTrans1D1" presStyleIdx="1" presStyleCnt="6"/>
      <dgm:spPr/>
    </dgm:pt>
    <dgm:pt modelId="{00F99C40-769F-4E45-8B07-3A0DB0B23B27}" type="pres">
      <dgm:prSet presAssocID="{A9D2FDF8-1217-4967-9D0F-37725A9079C2}" presName="textparent_3" presStyleLbl="node1" presStyleIdx="0" presStyleCnt="0"/>
      <dgm:spPr/>
    </dgm:pt>
    <dgm:pt modelId="{45119C52-90AC-40F3-9D7C-7925D9EC925F}" type="pres">
      <dgm:prSet presAssocID="{A9D2FDF8-1217-4967-9D0F-37725A9079C2}" presName="text_3" presStyleLbl="revTx" presStyleIdx="1" presStyleCnt="6">
        <dgm:presLayoutVars>
          <dgm:bulletEnabled val="1"/>
        </dgm:presLayoutVars>
      </dgm:prSet>
      <dgm:spPr/>
    </dgm:pt>
    <dgm:pt modelId="{88C091A0-AB6F-4366-8077-B74AA861EDC5}" type="pres">
      <dgm:prSet presAssocID="{D432B947-CA10-4827-A6E4-0B469D4DF230}" presName="picture_4" presStyleCnt="0"/>
      <dgm:spPr/>
    </dgm:pt>
    <dgm:pt modelId="{7CA5AE55-4E0A-487C-8E2E-0F2B5B07517A}" type="pres">
      <dgm:prSet presAssocID="{D432B947-CA10-4827-A6E4-0B469D4DF230}" presName="pictureRepeatNode" presStyleLbl="alignImgPlace1" presStyleIdx="3" presStyleCnt="7"/>
      <dgm:spPr/>
    </dgm:pt>
    <dgm:pt modelId="{6A00D19C-E740-4700-87FB-EC863F64F1A2}" type="pres">
      <dgm:prSet presAssocID="{EF2177D0-618A-4A5F-8561-D3F745AD3EAF}" presName="line_4" presStyleLbl="parChTrans1D1" presStyleIdx="2" presStyleCnt="6"/>
      <dgm:spPr/>
    </dgm:pt>
    <dgm:pt modelId="{6F15A87A-B15F-496A-B23B-5942883C4A14}" type="pres">
      <dgm:prSet presAssocID="{EF2177D0-618A-4A5F-8561-D3F745AD3EAF}" presName="textparent_4" presStyleLbl="node1" presStyleIdx="0" presStyleCnt="0"/>
      <dgm:spPr/>
    </dgm:pt>
    <dgm:pt modelId="{B0F81365-27FC-4332-AA03-8D164798B3AF}" type="pres">
      <dgm:prSet presAssocID="{EF2177D0-618A-4A5F-8561-D3F745AD3EAF}" presName="text_4" presStyleLbl="revTx" presStyleIdx="2" presStyleCnt="6">
        <dgm:presLayoutVars>
          <dgm:bulletEnabled val="1"/>
        </dgm:presLayoutVars>
      </dgm:prSet>
      <dgm:spPr/>
    </dgm:pt>
    <dgm:pt modelId="{8ECF3DDA-EF69-488B-B9C1-8E18B685DE0F}" type="pres">
      <dgm:prSet presAssocID="{29028C2F-9B52-435C-8298-17FCEDF2E480}" presName="picture_5" presStyleCnt="0"/>
      <dgm:spPr/>
    </dgm:pt>
    <dgm:pt modelId="{38BC2EB5-3CA2-4D78-B523-11C9BA3ED197}" type="pres">
      <dgm:prSet presAssocID="{29028C2F-9B52-435C-8298-17FCEDF2E480}" presName="pictureRepeatNode" presStyleLbl="alignImgPlace1" presStyleIdx="4" presStyleCnt="7"/>
      <dgm:spPr/>
    </dgm:pt>
    <dgm:pt modelId="{178C1DA1-8D67-455B-B6CD-891CB09C8B5D}" type="pres">
      <dgm:prSet presAssocID="{36828BF0-D490-4640-A7A2-45CB95B9AAB5}" presName="line_5" presStyleLbl="parChTrans1D1" presStyleIdx="3" presStyleCnt="6"/>
      <dgm:spPr/>
    </dgm:pt>
    <dgm:pt modelId="{E9F37A70-7C2D-4D5F-97E4-6512BDF59F0B}" type="pres">
      <dgm:prSet presAssocID="{36828BF0-D490-4640-A7A2-45CB95B9AAB5}" presName="textparent_5" presStyleLbl="node1" presStyleIdx="0" presStyleCnt="0"/>
      <dgm:spPr/>
    </dgm:pt>
    <dgm:pt modelId="{85A771B8-DA08-4875-9AAD-80C44FCDBF94}" type="pres">
      <dgm:prSet presAssocID="{36828BF0-D490-4640-A7A2-45CB95B9AAB5}" presName="text_5" presStyleLbl="revTx" presStyleIdx="3" presStyleCnt="6">
        <dgm:presLayoutVars>
          <dgm:bulletEnabled val="1"/>
        </dgm:presLayoutVars>
      </dgm:prSet>
      <dgm:spPr/>
    </dgm:pt>
    <dgm:pt modelId="{3CBC8F42-66B9-4168-8539-E28BA5F87152}" type="pres">
      <dgm:prSet presAssocID="{760061C0-5922-4065-903C-77F5918AEEA0}" presName="picture_6" presStyleCnt="0"/>
      <dgm:spPr/>
    </dgm:pt>
    <dgm:pt modelId="{74C6F74A-4F58-4EC0-A80E-FE5DD1E0D6DC}" type="pres">
      <dgm:prSet presAssocID="{760061C0-5922-4065-903C-77F5918AEEA0}" presName="pictureRepeatNode" presStyleLbl="alignImgPlace1" presStyleIdx="5" presStyleCnt="7"/>
      <dgm:spPr/>
    </dgm:pt>
    <dgm:pt modelId="{D725C505-7E2E-49A6-B1C6-EB95F8EF61E3}" type="pres">
      <dgm:prSet presAssocID="{9A2F020C-E794-4084-BDEC-657B10C9BA61}" presName="line_6" presStyleLbl="parChTrans1D1" presStyleIdx="4" presStyleCnt="6"/>
      <dgm:spPr/>
    </dgm:pt>
    <dgm:pt modelId="{3AA38A8F-817F-4D9B-8FED-39B7B71F3D1B}" type="pres">
      <dgm:prSet presAssocID="{9A2F020C-E794-4084-BDEC-657B10C9BA61}" presName="textparent_6" presStyleLbl="node1" presStyleIdx="0" presStyleCnt="0"/>
      <dgm:spPr/>
    </dgm:pt>
    <dgm:pt modelId="{6A980A58-F5BB-4746-B189-680D65A04EFE}" type="pres">
      <dgm:prSet presAssocID="{9A2F020C-E794-4084-BDEC-657B10C9BA61}" presName="text_6" presStyleLbl="revTx" presStyleIdx="4" presStyleCnt="6">
        <dgm:presLayoutVars>
          <dgm:bulletEnabled val="1"/>
        </dgm:presLayoutVars>
      </dgm:prSet>
      <dgm:spPr/>
    </dgm:pt>
    <dgm:pt modelId="{805723B5-CDB3-4B6B-8CBD-BE4E19372A6A}" type="pres">
      <dgm:prSet presAssocID="{F32D5073-025F-444C-BB61-C884D0F06D42}" presName="picture_7" presStyleCnt="0"/>
      <dgm:spPr/>
    </dgm:pt>
    <dgm:pt modelId="{734550A0-A1C2-4262-862F-E4CDDEDF79CB}" type="pres">
      <dgm:prSet presAssocID="{F32D5073-025F-444C-BB61-C884D0F06D42}" presName="pictureRepeatNode" presStyleLbl="alignImgPlace1" presStyleIdx="6" presStyleCnt="7"/>
      <dgm:spPr/>
    </dgm:pt>
    <dgm:pt modelId="{D7BC1419-A7E3-4EDE-BEB3-1F0F0C58CCD9}" type="pres">
      <dgm:prSet presAssocID="{840E8879-B222-4E72-9ECD-2A76962AACED}" presName="line_7" presStyleLbl="parChTrans1D1" presStyleIdx="5" presStyleCnt="6"/>
      <dgm:spPr/>
    </dgm:pt>
    <dgm:pt modelId="{04B52CF3-F03D-49A7-9A91-69F36388D147}" type="pres">
      <dgm:prSet presAssocID="{840E8879-B222-4E72-9ECD-2A76962AACED}" presName="textparent_7" presStyleLbl="node1" presStyleIdx="0" presStyleCnt="0"/>
      <dgm:spPr/>
    </dgm:pt>
    <dgm:pt modelId="{07837145-DE56-4842-AA11-AF42C2D77F31}" type="pres">
      <dgm:prSet presAssocID="{840E8879-B222-4E72-9ECD-2A76962AACED}" presName="text_7" presStyleLbl="revTx" presStyleIdx="5" presStyleCnt="6">
        <dgm:presLayoutVars>
          <dgm:bulletEnabled val="1"/>
        </dgm:presLayoutVars>
      </dgm:prSet>
      <dgm:spPr/>
    </dgm:pt>
  </dgm:ptLst>
  <dgm:cxnLst>
    <dgm:cxn modelId="{FABF3106-AD47-43AA-BD0B-C34F8DDE9CDE}" type="presOf" srcId="{F32D5073-025F-444C-BB61-C884D0F06D42}" destId="{734550A0-A1C2-4262-862F-E4CDDEDF79CB}" srcOrd="0" destOrd="0" presId="urn:microsoft.com/office/officeart/2008/layout/CircularPictureCallout"/>
    <dgm:cxn modelId="{B515C710-CA8D-4EB8-BD7E-7FA73104F274}" srcId="{D6FF46DF-79DD-43AA-9E07-8A16A20B51C8}" destId="{9A2F020C-E794-4084-BDEC-657B10C9BA61}" srcOrd="5" destOrd="0" parTransId="{2862CCD9-97F3-4CA6-BFD6-88586608659A}" sibTransId="{760061C0-5922-4065-903C-77F5918AEEA0}"/>
    <dgm:cxn modelId="{B29CB35E-CAB0-4356-BC44-10BEEF1D73F9}" type="presOf" srcId="{C939D66B-87D8-4565-B75D-5474C73CC670}" destId="{CB3D031A-5294-4754-AF78-4109C900F435}" srcOrd="0" destOrd="0" presId="urn:microsoft.com/office/officeart/2008/layout/CircularPictureCallout"/>
    <dgm:cxn modelId="{9591C469-0D56-45EB-A75B-805F26059B03}" srcId="{D6FF46DF-79DD-43AA-9E07-8A16A20B51C8}" destId="{840E8879-B222-4E72-9ECD-2A76962AACED}" srcOrd="6" destOrd="0" parTransId="{0346B490-6F54-48B7-B52C-CCCB305AE797}" sibTransId="{F32D5073-025F-444C-BB61-C884D0F06D42}"/>
    <dgm:cxn modelId="{5815FE4A-2878-471B-9CD2-760B041A5733}" type="presOf" srcId="{29028C2F-9B52-435C-8298-17FCEDF2E480}" destId="{38BC2EB5-3CA2-4D78-B523-11C9BA3ED197}" srcOrd="0" destOrd="0" presId="urn:microsoft.com/office/officeart/2008/layout/CircularPictureCallout"/>
    <dgm:cxn modelId="{C0644C70-2BB9-4713-9A07-3271CFF47CAC}" type="presOf" srcId="{A9D2FDF8-1217-4967-9D0F-37725A9079C2}" destId="{45119C52-90AC-40F3-9D7C-7925D9EC925F}" srcOrd="0" destOrd="0" presId="urn:microsoft.com/office/officeart/2008/layout/CircularPictureCallout"/>
    <dgm:cxn modelId="{0F009C50-D3A7-492B-B612-A7092D83D764}" type="presOf" srcId="{204D9E8C-3160-4B5C-933F-EF491DE63876}" destId="{FD6DF25F-5534-40CA-8C9D-FB774A549322}" srcOrd="0" destOrd="0" presId="urn:microsoft.com/office/officeart/2008/layout/CircularPictureCallout"/>
    <dgm:cxn modelId="{B5F4EA52-559D-4047-8608-0DBF64F1BF7E}" type="presOf" srcId="{B2A22755-4336-48AF-B65B-41A0270AF9F8}" destId="{45FD6313-FB2A-40B2-99F8-094F7EC1CB7D}" srcOrd="0" destOrd="0" presId="urn:microsoft.com/office/officeart/2008/layout/CircularPictureCallout"/>
    <dgm:cxn modelId="{2CA24754-9B55-4DD7-B0FC-86D773C86F3D}" type="presOf" srcId="{760061C0-5922-4065-903C-77F5918AEEA0}" destId="{74C6F74A-4F58-4EC0-A80E-FE5DD1E0D6DC}" srcOrd="0" destOrd="0" presId="urn:microsoft.com/office/officeart/2008/layout/CircularPictureCallout"/>
    <dgm:cxn modelId="{096ABE54-47AD-4B16-A600-353C58A6D31F}" type="presOf" srcId="{9A2F020C-E794-4084-BDEC-657B10C9BA61}" destId="{6A980A58-F5BB-4746-B189-680D65A04EFE}" srcOrd="0" destOrd="0" presId="urn:microsoft.com/office/officeart/2008/layout/CircularPictureCallout"/>
    <dgm:cxn modelId="{18589F57-EECF-4205-BC10-8F077681397D}" srcId="{D6FF46DF-79DD-43AA-9E07-8A16A20B51C8}" destId="{204D9E8C-3160-4B5C-933F-EF491DE63876}" srcOrd="0" destOrd="0" parTransId="{9BB481B7-9596-4E91-8FCE-6C455FDE7189}" sibTransId="{B2A22755-4336-48AF-B65B-41A0270AF9F8}"/>
    <dgm:cxn modelId="{BB6E8A58-7C17-4A6B-872D-7B3746C112EF}" type="presOf" srcId="{36828BF0-D490-4640-A7A2-45CB95B9AAB5}" destId="{85A771B8-DA08-4875-9AAD-80C44FCDBF94}" srcOrd="0" destOrd="0" presId="urn:microsoft.com/office/officeart/2008/layout/CircularPictureCallout"/>
    <dgm:cxn modelId="{C0316F59-AED9-4FA0-A80D-1B2B6415EF93}" type="presOf" srcId="{3F01426C-A31A-4DB1-ACE7-DE3FAE237374}" destId="{11F5813E-D316-45F7-A30E-99BFA0EC0B88}" srcOrd="0" destOrd="0" presId="urn:microsoft.com/office/officeart/2008/layout/CircularPictureCallout"/>
    <dgm:cxn modelId="{5897F959-C4AD-4A3A-BDD2-79DB3576B0B1}" srcId="{D6FF46DF-79DD-43AA-9E07-8A16A20B51C8}" destId="{EF2177D0-618A-4A5F-8561-D3F745AD3EAF}" srcOrd="3" destOrd="0" parTransId="{DBD8524F-DF25-4561-A69A-7535BD3064EF}" sibTransId="{D432B947-CA10-4827-A6E4-0B469D4DF230}"/>
    <dgm:cxn modelId="{454F3791-00F8-4197-97F8-59243BFA8891}" srcId="{D6FF46DF-79DD-43AA-9E07-8A16A20B51C8}" destId="{970212B8-437E-4298-B5C8-143F5414E855}" srcOrd="1" destOrd="0" parTransId="{77DA1298-7BF2-4AFA-AE19-BEA95F6F14E7}" sibTransId="{C939D66B-87D8-4565-B75D-5474C73CC670}"/>
    <dgm:cxn modelId="{DAF0FD9C-C167-43C6-ACA9-63FBD1454EFE}" srcId="{D6FF46DF-79DD-43AA-9E07-8A16A20B51C8}" destId="{A9D2FDF8-1217-4967-9D0F-37725A9079C2}" srcOrd="2" destOrd="0" parTransId="{DC162439-94A7-48B3-80A9-5F3FC5474EAE}" sibTransId="{3F01426C-A31A-4DB1-ACE7-DE3FAE237374}"/>
    <dgm:cxn modelId="{DF9CE0BA-462B-4152-BED0-E2EF83368BCF}" type="presOf" srcId="{EF2177D0-618A-4A5F-8561-D3F745AD3EAF}" destId="{B0F81365-27FC-4332-AA03-8D164798B3AF}" srcOrd="0" destOrd="0" presId="urn:microsoft.com/office/officeart/2008/layout/CircularPictureCallout"/>
    <dgm:cxn modelId="{7CAB87D9-46EA-4F9C-A514-A9DAFEDC0A5A}" srcId="{D6FF46DF-79DD-43AA-9E07-8A16A20B51C8}" destId="{36828BF0-D490-4640-A7A2-45CB95B9AAB5}" srcOrd="4" destOrd="0" parTransId="{89AD6608-46AC-48D1-B8B2-0C43B8F93E0E}" sibTransId="{29028C2F-9B52-435C-8298-17FCEDF2E480}"/>
    <dgm:cxn modelId="{89C8F2E1-10C0-411A-9D4D-312BCC244D84}" type="presOf" srcId="{D432B947-CA10-4827-A6E4-0B469D4DF230}" destId="{7CA5AE55-4E0A-487C-8E2E-0F2B5B07517A}" srcOrd="0" destOrd="0" presId="urn:microsoft.com/office/officeart/2008/layout/CircularPictureCallout"/>
    <dgm:cxn modelId="{2CD473EA-5DDB-439B-9BAC-F4DD604985A5}" type="presOf" srcId="{D6FF46DF-79DD-43AA-9E07-8A16A20B51C8}" destId="{6B38DCA4-86BB-4467-BA2E-545B6BFC34A5}" srcOrd="0" destOrd="0" presId="urn:microsoft.com/office/officeart/2008/layout/CircularPictureCallout"/>
    <dgm:cxn modelId="{5E69F6ED-2024-4D03-83F8-C4BFDFED5067}" type="presOf" srcId="{840E8879-B222-4E72-9ECD-2A76962AACED}" destId="{07837145-DE56-4842-AA11-AF42C2D77F31}" srcOrd="0" destOrd="0" presId="urn:microsoft.com/office/officeart/2008/layout/CircularPictureCallout"/>
    <dgm:cxn modelId="{DF2962F0-F47C-4090-B770-0CB6A306B10E}" type="presOf" srcId="{970212B8-437E-4298-B5C8-143F5414E855}" destId="{4CCBC358-7950-47EB-AA19-08A8386C6B2B}" srcOrd="0" destOrd="0" presId="urn:microsoft.com/office/officeart/2008/layout/CircularPictureCallout"/>
    <dgm:cxn modelId="{04E32120-22DA-4F25-AA0F-AD321298A56B}" type="presParOf" srcId="{6B38DCA4-86BB-4467-BA2E-545B6BFC34A5}" destId="{429F2257-F46C-467E-9489-3F598FD560D5}" srcOrd="0" destOrd="0" presId="urn:microsoft.com/office/officeart/2008/layout/CircularPictureCallout"/>
    <dgm:cxn modelId="{AD260842-B448-4EFD-9B50-86F195E4BA2F}" type="presParOf" srcId="{429F2257-F46C-467E-9489-3F598FD560D5}" destId="{7A2C94B0-7813-4E77-9920-1A88822E7740}" srcOrd="0" destOrd="0" presId="urn:microsoft.com/office/officeart/2008/layout/CircularPictureCallout"/>
    <dgm:cxn modelId="{0CEFF670-B024-4FA5-A4BD-8E98B8CA6A3F}" type="presParOf" srcId="{7A2C94B0-7813-4E77-9920-1A88822E7740}" destId="{45FD6313-FB2A-40B2-99F8-094F7EC1CB7D}" srcOrd="0" destOrd="0" presId="urn:microsoft.com/office/officeart/2008/layout/CircularPictureCallout"/>
    <dgm:cxn modelId="{08735D88-7A92-4A14-87E4-A1179B05E1BC}" type="presParOf" srcId="{429F2257-F46C-467E-9489-3F598FD560D5}" destId="{FD6DF25F-5534-40CA-8C9D-FB774A549322}" srcOrd="1" destOrd="0" presId="urn:microsoft.com/office/officeart/2008/layout/CircularPictureCallout"/>
    <dgm:cxn modelId="{BB3BA1E1-7353-490E-AA14-4B1F3ED84534}" type="presParOf" srcId="{429F2257-F46C-467E-9489-3F598FD560D5}" destId="{DBF75E74-FB70-4250-8A63-6D2C72FAD91D}" srcOrd="2" destOrd="0" presId="urn:microsoft.com/office/officeart/2008/layout/CircularPictureCallout"/>
    <dgm:cxn modelId="{DCF374E8-D393-4DB1-AA0F-760E6E4234B5}" type="presParOf" srcId="{DBF75E74-FB70-4250-8A63-6D2C72FAD91D}" destId="{CB3D031A-5294-4754-AF78-4109C900F435}" srcOrd="0" destOrd="0" presId="urn:microsoft.com/office/officeart/2008/layout/CircularPictureCallout"/>
    <dgm:cxn modelId="{2D6EBFC4-279B-4552-94CF-DC9B575E0D34}" type="presParOf" srcId="{429F2257-F46C-467E-9489-3F598FD560D5}" destId="{8FECB546-23EF-40FB-8317-6F4FD3C02916}" srcOrd="3" destOrd="0" presId="urn:microsoft.com/office/officeart/2008/layout/CircularPictureCallout"/>
    <dgm:cxn modelId="{E7062B68-CCAE-427C-841A-357E87CA8DF5}" type="presParOf" srcId="{429F2257-F46C-467E-9489-3F598FD560D5}" destId="{C3EAC760-D69E-4FEB-92C8-8140AB0D6720}" srcOrd="4" destOrd="0" presId="urn:microsoft.com/office/officeart/2008/layout/CircularPictureCallout"/>
    <dgm:cxn modelId="{FC0A660E-C64C-40B8-B148-7853FBE0A305}" type="presParOf" srcId="{C3EAC760-D69E-4FEB-92C8-8140AB0D6720}" destId="{4CCBC358-7950-47EB-AA19-08A8386C6B2B}" srcOrd="0" destOrd="0" presId="urn:microsoft.com/office/officeart/2008/layout/CircularPictureCallout"/>
    <dgm:cxn modelId="{AC9F256A-935A-4C3F-9FD5-9F472A28563A}" type="presParOf" srcId="{429F2257-F46C-467E-9489-3F598FD560D5}" destId="{057418AB-6796-4952-B467-5F67B68033A7}" srcOrd="5" destOrd="0" presId="urn:microsoft.com/office/officeart/2008/layout/CircularPictureCallout"/>
    <dgm:cxn modelId="{4EA34D98-701B-4DA4-AB60-17116C9A4A8D}" type="presParOf" srcId="{057418AB-6796-4952-B467-5F67B68033A7}" destId="{11F5813E-D316-45F7-A30E-99BFA0EC0B88}" srcOrd="0" destOrd="0" presId="urn:microsoft.com/office/officeart/2008/layout/CircularPictureCallout"/>
    <dgm:cxn modelId="{CC1177AB-302C-44EA-907C-4C84917C8266}" type="presParOf" srcId="{429F2257-F46C-467E-9489-3F598FD560D5}" destId="{5B407585-12F4-4E75-8C57-39D63DD6F0B5}" srcOrd="6" destOrd="0" presId="urn:microsoft.com/office/officeart/2008/layout/CircularPictureCallout"/>
    <dgm:cxn modelId="{3473FB17-B7B1-4744-A47C-99B7AB18518A}" type="presParOf" srcId="{429F2257-F46C-467E-9489-3F598FD560D5}" destId="{00F99C40-769F-4E45-8B07-3A0DB0B23B27}" srcOrd="7" destOrd="0" presId="urn:microsoft.com/office/officeart/2008/layout/CircularPictureCallout"/>
    <dgm:cxn modelId="{570E791F-30D1-4983-870F-344D44038896}" type="presParOf" srcId="{00F99C40-769F-4E45-8B07-3A0DB0B23B27}" destId="{45119C52-90AC-40F3-9D7C-7925D9EC925F}" srcOrd="0" destOrd="0" presId="urn:microsoft.com/office/officeart/2008/layout/CircularPictureCallout"/>
    <dgm:cxn modelId="{9037C397-8AF2-4FF7-8473-85EAC3755459}" type="presParOf" srcId="{429F2257-F46C-467E-9489-3F598FD560D5}" destId="{88C091A0-AB6F-4366-8077-B74AA861EDC5}" srcOrd="8" destOrd="0" presId="urn:microsoft.com/office/officeart/2008/layout/CircularPictureCallout"/>
    <dgm:cxn modelId="{CCD4AF21-55B3-40E1-8179-793A444F5A5E}" type="presParOf" srcId="{88C091A0-AB6F-4366-8077-B74AA861EDC5}" destId="{7CA5AE55-4E0A-487C-8E2E-0F2B5B07517A}" srcOrd="0" destOrd="0" presId="urn:microsoft.com/office/officeart/2008/layout/CircularPictureCallout"/>
    <dgm:cxn modelId="{0B918AB5-F397-47FB-9686-EBF10972C055}" type="presParOf" srcId="{429F2257-F46C-467E-9489-3F598FD560D5}" destId="{6A00D19C-E740-4700-87FB-EC863F64F1A2}" srcOrd="9" destOrd="0" presId="urn:microsoft.com/office/officeart/2008/layout/CircularPictureCallout"/>
    <dgm:cxn modelId="{7FBACFB6-6987-4864-8589-F762F5EDC09E}" type="presParOf" srcId="{429F2257-F46C-467E-9489-3F598FD560D5}" destId="{6F15A87A-B15F-496A-B23B-5942883C4A14}" srcOrd="10" destOrd="0" presId="urn:microsoft.com/office/officeart/2008/layout/CircularPictureCallout"/>
    <dgm:cxn modelId="{B4372747-90E6-460D-A8A7-58534B5644C5}" type="presParOf" srcId="{6F15A87A-B15F-496A-B23B-5942883C4A14}" destId="{B0F81365-27FC-4332-AA03-8D164798B3AF}" srcOrd="0" destOrd="0" presId="urn:microsoft.com/office/officeart/2008/layout/CircularPictureCallout"/>
    <dgm:cxn modelId="{450B182A-D1BE-4156-9D38-7A2181F26337}" type="presParOf" srcId="{429F2257-F46C-467E-9489-3F598FD560D5}" destId="{8ECF3DDA-EF69-488B-B9C1-8E18B685DE0F}" srcOrd="11" destOrd="0" presId="urn:microsoft.com/office/officeart/2008/layout/CircularPictureCallout"/>
    <dgm:cxn modelId="{C2C7036E-9E0C-42A1-9087-6A55CED34688}" type="presParOf" srcId="{8ECF3DDA-EF69-488B-B9C1-8E18B685DE0F}" destId="{38BC2EB5-3CA2-4D78-B523-11C9BA3ED197}" srcOrd="0" destOrd="0" presId="urn:microsoft.com/office/officeart/2008/layout/CircularPictureCallout"/>
    <dgm:cxn modelId="{7550DA4D-D177-4E7C-BA59-A5C55DC3FE78}" type="presParOf" srcId="{429F2257-F46C-467E-9489-3F598FD560D5}" destId="{178C1DA1-8D67-455B-B6CD-891CB09C8B5D}" srcOrd="12" destOrd="0" presId="urn:microsoft.com/office/officeart/2008/layout/CircularPictureCallout"/>
    <dgm:cxn modelId="{71F0CD71-B74A-428D-90E9-FFA8D27C5546}" type="presParOf" srcId="{429F2257-F46C-467E-9489-3F598FD560D5}" destId="{E9F37A70-7C2D-4D5F-97E4-6512BDF59F0B}" srcOrd="13" destOrd="0" presId="urn:microsoft.com/office/officeart/2008/layout/CircularPictureCallout"/>
    <dgm:cxn modelId="{CF5A9C32-B6F4-462A-9401-6015F502A0D6}" type="presParOf" srcId="{E9F37A70-7C2D-4D5F-97E4-6512BDF59F0B}" destId="{85A771B8-DA08-4875-9AAD-80C44FCDBF94}" srcOrd="0" destOrd="0" presId="urn:microsoft.com/office/officeart/2008/layout/CircularPictureCallout"/>
    <dgm:cxn modelId="{379F12CD-5967-488E-9D68-7E643C4821CA}" type="presParOf" srcId="{429F2257-F46C-467E-9489-3F598FD560D5}" destId="{3CBC8F42-66B9-4168-8539-E28BA5F87152}" srcOrd="14" destOrd="0" presId="urn:microsoft.com/office/officeart/2008/layout/CircularPictureCallout"/>
    <dgm:cxn modelId="{79113A9B-FEB5-47BC-8D48-A14A56A75487}" type="presParOf" srcId="{3CBC8F42-66B9-4168-8539-E28BA5F87152}" destId="{74C6F74A-4F58-4EC0-A80E-FE5DD1E0D6DC}" srcOrd="0" destOrd="0" presId="urn:microsoft.com/office/officeart/2008/layout/CircularPictureCallout"/>
    <dgm:cxn modelId="{E4666D81-FB8D-41CC-9EE2-1F20A69CF41B}" type="presParOf" srcId="{429F2257-F46C-467E-9489-3F598FD560D5}" destId="{D725C505-7E2E-49A6-B1C6-EB95F8EF61E3}" srcOrd="15" destOrd="0" presId="urn:microsoft.com/office/officeart/2008/layout/CircularPictureCallout"/>
    <dgm:cxn modelId="{95BD39D3-C932-4B72-90C4-79FFE7A2F12F}" type="presParOf" srcId="{429F2257-F46C-467E-9489-3F598FD560D5}" destId="{3AA38A8F-817F-4D9B-8FED-39B7B71F3D1B}" srcOrd="16" destOrd="0" presId="urn:microsoft.com/office/officeart/2008/layout/CircularPictureCallout"/>
    <dgm:cxn modelId="{002DE850-3C2D-4466-AE58-750D7D52DD70}" type="presParOf" srcId="{3AA38A8F-817F-4D9B-8FED-39B7B71F3D1B}" destId="{6A980A58-F5BB-4746-B189-680D65A04EFE}" srcOrd="0" destOrd="0" presId="urn:microsoft.com/office/officeart/2008/layout/CircularPictureCallout"/>
    <dgm:cxn modelId="{F4174DBD-122E-4FAE-9325-763699B41C25}" type="presParOf" srcId="{429F2257-F46C-467E-9489-3F598FD560D5}" destId="{805723B5-CDB3-4B6B-8CBD-BE4E19372A6A}" srcOrd="17" destOrd="0" presId="urn:microsoft.com/office/officeart/2008/layout/CircularPictureCallout"/>
    <dgm:cxn modelId="{5830446F-28C9-4E8E-AC73-B9618A8BE706}" type="presParOf" srcId="{805723B5-CDB3-4B6B-8CBD-BE4E19372A6A}" destId="{734550A0-A1C2-4262-862F-E4CDDEDF79CB}" srcOrd="0" destOrd="0" presId="urn:microsoft.com/office/officeart/2008/layout/CircularPictureCallout"/>
    <dgm:cxn modelId="{9939979C-2915-430F-B383-BA5513F43EE5}" type="presParOf" srcId="{429F2257-F46C-467E-9489-3F598FD560D5}" destId="{D7BC1419-A7E3-4EDE-BEB3-1F0F0C58CCD9}" srcOrd="18" destOrd="0" presId="urn:microsoft.com/office/officeart/2008/layout/CircularPictureCallout"/>
    <dgm:cxn modelId="{B35A01EE-D7D0-4DED-B93E-A1A36EA48A44}" type="presParOf" srcId="{429F2257-F46C-467E-9489-3F598FD560D5}" destId="{04B52CF3-F03D-49A7-9A91-69F36388D147}" srcOrd="19" destOrd="0" presId="urn:microsoft.com/office/officeart/2008/layout/CircularPictureCallout"/>
    <dgm:cxn modelId="{37B57C3E-3E6E-4948-B95C-E9540A8EB5E9}" type="presParOf" srcId="{04B52CF3-F03D-49A7-9A91-69F36388D147}" destId="{07837145-DE56-4842-AA11-AF42C2D77F31}" srcOrd="0"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F29BA3-C442-4500-A8A1-6351CF8864BB}" type="doc">
      <dgm:prSet loTypeId="urn:microsoft.com/office/officeart/2005/8/layout/hProcess7" loCatId="list" qsTypeId="urn:microsoft.com/office/officeart/2005/8/quickstyle/simple1" qsCatId="simple" csTypeId="urn:microsoft.com/office/officeart/2005/8/colors/accent2_2" csCatId="accent2" phldr="1"/>
      <dgm:spPr/>
      <dgm:t>
        <a:bodyPr/>
        <a:lstStyle/>
        <a:p>
          <a:endParaRPr lang="en-MY"/>
        </a:p>
      </dgm:t>
    </dgm:pt>
    <dgm:pt modelId="{BDE985DE-AD87-4DFC-BCBC-6B469DE805D5}">
      <dgm:prSet phldrT="[Text]"/>
      <dgm:spPr/>
      <dgm:t>
        <a:bodyPr/>
        <a:lstStyle/>
        <a:p>
          <a:r>
            <a:rPr lang="en-US" b="1" dirty="0">
              <a:solidFill>
                <a:schemeClr val="tx1"/>
              </a:solidFill>
            </a:rPr>
            <a:t>Human Resource</a:t>
          </a:r>
          <a:endParaRPr lang="en-MY" b="1" dirty="0">
            <a:solidFill>
              <a:schemeClr val="tx1"/>
            </a:solidFill>
          </a:endParaRPr>
        </a:p>
      </dgm:t>
    </dgm:pt>
    <dgm:pt modelId="{5353D67A-D69E-4CEC-A8EA-1D007E9389B4}" type="parTrans" cxnId="{563E3B12-702E-4648-A71A-EB8FFB42C5CD}">
      <dgm:prSet/>
      <dgm:spPr/>
      <dgm:t>
        <a:bodyPr/>
        <a:lstStyle/>
        <a:p>
          <a:endParaRPr lang="en-MY"/>
        </a:p>
      </dgm:t>
    </dgm:pt>
    <dgm:pt modelId="{B8E08854-4DF8-4B40-907C-15E0E885C9FF}" type="sibTrans" cxnId="{563E3B12-702E-4648-A71A-EB8FFB42C5CD}">
      <dgm:prSet/>
      <dgm:spPr/>
      <dgm:t>
        <a:bodyPr/>
        <a:lstStyle/>
        <a:p>
          <a:endParaRPr lang="en-MY"/>
        </a:p>
      </dgm:t>
    </dgm:pt>
    <dgm:pt modelId="{BF6E135B-6FA3-4EB5-A796-22CD03BCD2EF}">
      <dgm:prSet phldrT="[Text]" custT="1"/>
      <dgm:spPr/>
      <dgm:t>
        <a:bodyPr/>
        <a:lstStyle/>
        <a:p>
          <a:r>
            <a:rPr lang="en-US" sz="2000" b="0" i="0" dirty="0"/>
            <a:t>Requires human intervention for test execution.</a:t>
          </a:r>
          <a:endParaRPr lang="en-MY" sz="2000" dirty="0"/>
        </a:p>
      </dgm:t>
    </dgm:pt>
    <dgm:pt modelId="{458BC4EF-8F62-4F69-A5BA-A5223057B36A}" type="parTrans" cxnId="{2B292E56-6F77-4479-9222-701E6FE4CBCC}">
      <dgm:prSet/>
      <dgm:spPr/>
      <dgm:t>
        <a:bodyPr/>
        <a:lstStyle/>
        <a:p>
          <a:endParaRPr lang="en-MY"/>
        </a:p>
      </dgm:t>
    </dgm:pt>
    <dgm:pt modelId="{4BAD94C0-F074-486E-9170-FC337D65FB8D}" type="sibTrans" cxnId="{2B292E56-6F77-4479-9222-701E6FE4CBCC}">
      <dgm:prSet/>
      <dgm:spPr/>
      <dgm:t>
        <a:bodyPr/>
        <a:lstStyle/>
        <a:p>
          <a:endParaRPr lang="en-MY"/>
        </a:p>
      </dgm:t>
    </dgm:pt>
    <dgm:pt modelId="{E16868C8-5C30-4496-B7E2-A558FD9AC59F}">
      <dgm:prSet phldrT="[Text]"/>
      <dgm:spPr/>
      <dgm:t>
        <a:bodyPr/>
        <a:lstStyle/>
        <a:p>
          <a:r>
            <a:rPr lang="en-US" b="1" dirty="0">
              <a:solidFill>
                <a:schemeClr val="tx1"/>
              </a:solidFill>
            </a:rPr>
            <a:t>Costing</a:t>
          </a:r>
          <a:endParaRPr lang="en-MY" b="1" dirty="0">
            <a:solidFill>
              <a:schemeClr val="tx1"/>
            </a:solidFill>
          </a:endParaRPr>
        </a:p>
      </dgm:t>
    </dgm:pt>
    <dgm:pt modelId="{6EA9C66D-0D9B-4B9E-B87C-6F3E8BDFCF23}" type="parTrans" cxnId="{B146790B-8945-4337-B071-7F8B1C1EE619}">
      <dgm:prSet/>
      <dgm:spPr/>
      <dgm:t>
        <a:bodyPr/>
        <a:lstStyle/>
        <a:p>
          <a:endParaRPr lang="en-MY"/>
        </a:p>
      </dgm:t>
    </dgm:pt>
    <dgm:pt modelId="{129CB799-35E0-475D-AED0-70BB46478623}" type="sibTrans" cxnId="{B146790B-8945-4337-B071-7F8B1C1EE619}">
      <dgm:prSet/>
      <dgm:spPr/>
      <dgm:t>
        <a:bodyPr/>
        <a:lstStyle/>
        <a:p>
          <a:endParaRPr lang="en-MY"/>
        </a:p>
      </dgm:t>
    </dgm:pt>
    <dgm:pt modelId="{1C7BAA86-9F69-4040-A0C8-A1A5CDD146DC}">
      <dgm:prSet phldrT="[Text]" custT="1"/>
      <dgm:spPr/>
      <dgm:t>
        <a:bodyPr/>
        <a:lstStyle/>
        <a:p>
          <a:r>
            <a:rPr lang="en-US" sz="2000" b="0" i="0" dirty="0"/>
            <a:t>Requires skilled labor, long time &amp; will imply high costs.</a:t>
          </a:r>
          <a:endParaRPr lang="en-MY" sz="2000" dirty="0"/>
        </a:p>
      </dgm:t>
    </dgm:pt>
    <dgm:pt modelId="{8BD0EDEF-805D-4375-A3D8-29D36C9E671B}" type="parTrans" cxnId="{9D3E2A76-7CE0-4550-8D7A-BD1BF7D66E5F}">
      <dgm:prSet/>
      <dgm:spPr/>
      <dgm:t>
        <a:bodyPr/>
        <a:lstStyle/>
        <a:p>
          <a:endParaRPr lang="en-MY"/>
        </a:p>
      </dgm:t>
    </dgm:pt>
    <dgm:pt modelId="{A955A7A7-D741-443B-9910-32D2C5CC8F41}" type="sibTrans" cxnId="{9D3E2A76-7CE0-4550-8D7A-BD1BF7D66E5F}">
      <dgm:prSet/>
      <dgm:spPr/>
      <dgm:t>
        <a:bodyPr/>
        <a:lstStyle/>
        <a:p>
          <a:endParaRPr lang="en-MY"/>
        </a:p>
      </dgm:t>
    </dgm:pt>
    <dgm:pt modelId="{9C2C5DDD-D345-474E-9CF4-BCC32189A670}">
      <dgm:prSet phldrT="[Text]"/>
      <dgm:spPr/>
      <dgm:t>
        <a:bodyPr/>
        <a:lstStyle/>
        <a:p>
          <a:r>
            <a:rPr lang="en-US" b="1" dirty="0">
              <a:solidFill>
                <a:schemeClr val="tx1"/>
              </a:solidFill>
            </a:rPr>
            <a:t>Skillset</a:t>
          </a:r>
          <a:endParaRPr lang="en-MY" b="1" dirty="0">
            <a:solidFill>
              <a:schemeClr val="tx1"/>
            </a:solidFill>
          </a:endParaRPr>
        </a:p>
      </dgm:t>
    </dgm:pt>
    <dgm:pt modelId="{CB4C7F69-4C77-47DA-A729-32F3E6ED6125}" type="parTrans" cxnId="{6DA5DA74-DD0C-48BA-8476-571B52EDCD8D}">
      <dgm:prSet/>
      <dgm:spPr/>
      <dgm:t>
        <a:bodyPr/>
        <a:lstStyle/>
        <a:p>
          <a:endParaRPr lang="en-MY"/>
        </a:p>
      </dgm:t>
    </dgm:pt>
    <dgm:pt modelId="{04438BD7-B9FF-437D-B7CF-EE74B29F0057}" type="sibTrans" cxnId="{6DA5DA74-DD0C-48BA-8476-571B52EDCD8D}">
      <dgm:prSet/>
      <dgm:spPr/>
      <dgm:t>
        <a:bodyPr/>
        <a:lstStyle/>
        <a:p>
          <a:endParaRPr lang="en-MY"/>
        </a:p>
      </dgm:t>
    </dgm:pt>
    <dgm:pt modelId="{D34A8A00-2756-4FAD-8C5D-08C0EBDAA225}">
      <dgm:prSet phldrT="[Text]" custT="1"/>
      <dgm:spPr/>
      <dgm:t>
        <a:bodyPr/>
        <a:lstStyle/>
        <a:p>
          <a:r>
            <a:rPr lang="en-US" sz="2000" b="0" i="0" dirty="0"/>
            <a:t>Any software can be tested manually, however some might need some special skillset</a:t>
          </a:r>
          <a:endParaRPr lang="en-MY" sz="2000" dirty="0"/>
        </a:p>
      </dgm:t>
    </dgm:pt>
    <dgm:pt modelId="{F677CC18-6092-408A-AF8F-DC088F10639A}" type="parTrans" cxnId="{900E7459-7F55-4E93-AFFA-D6D195C111A8}">
      <dgm:prSet/>
      <dgm:spPr/>
      <dgm:t>
        <a:bodyPr/>
        <a:lstStyle/>
        <a:p>
          <a:endParaRPr lang="en-MY"/>
        </a:p>
      </dgm:t>
    </dgm:pt>
    <dgm:pt modelId="{81883B7C-B321-4A79-83F3-D8300A3CB901}" type="sibTrans" cxnId="{900E7459-7F55-4E93-AFFA-D6D195C111A8}">
      <dgm:prSet/>
      <dgm:spPr/>
      <dgm:t>
        <a:bodyPr/>
        <a:lstStyle/>
        <a:p>
          <a:endParaRPr lang="en-MY"/>
        </a:p>
      </dgm:t>
    </dgm:pt>
    <dgm:pt modelId="{429F6435-1277-4177-AF4F-97D4359E690A}">
      <dgm:prSet phldrT="[Text]" custT="1"/>
      <dgm:spPr/>
      <dgm:t>
        <a:bodyPr/>
        <a:lstStyle/>
        <a:p>
          <a:r>
            <a:rPr lang="en-US" sz="2000" b="1" dirty="0">
              <a:solidFill>
                <a:schemeClr val="tx1"/>
              </a:solidFill>
            </a:rPr>
            <a:t>Work Style</a:t>
          </a:r>
          <a:endParaRPr lang="en-MY" sz="2000" b="1" dirty="0">
            <a:solidFill>
              <a:schemeClr val="tx1"/>
            </a:solidFill>
          </a:endParaRPr>
        </a:p>
      </dgm:t>
    </dgm:pt>
    <dgm:pt modelId="{CC172F82-61BC-4A19-997D-FA0D634E236B}" type="parTrans" cxnId="{E08349DB-8686-4D5C-B7B9-53EC4E8A8045}">
      <dgm:prSet/>
      <dgm:spPr/>
      <dgm:t>
        <a:bodyPr/>
        <a:lstStyle/>
        <a:p>
          <a:endParaRPr lang="en-MY"/>
        </a:p>
      </dgm:t>
    </dgm:pt>
    <dgm:pt modelId="{84B6AD3C-98CC-444F-B27D-38E5FB4251A5}" type="sibTrans" cxnId="{E08349DB-8686-4D5C-B7B9-53EC4E8A8045}">
      <dgm:prSet/>
      <dgm:spPr/>
      <dgm:t>
        <a:bodyPr/>
        <a:lstStyle/>
        <a:p>
          <a:endParaRPr lang="en-MY"/>
        </a:p>
      </dgm:t>
    </dgm:pt>
    <dgm:pt modelId="{356A0EE0-2990-4937-BCCD-E04546FE2DC7}">
      <dgm:prSet phldrT="[Text]" custT="1"/>
      <dgm:spPr/>
      <dgm:t>
        <a:bodyPr/>
        <a:lstStyle/>
        <a:p>
          <a:r>
            <a:rPr lang="en-US" sz="2000" dirty="0"/>
            <a:t>Manual testing can become repetitive and boring.</a:t>
          </a:r>
          <a:br>
            <a:rPr lang="en-US" sz="2000" dirty="0"/>
          </a:br>
          <a:endParaRPr lang="en-MY" sz="2000" dirty="0"/>
        </a:p>
      </dgm:t>
    </dgm:pt>
    <dgm:pt modelId="{78E3DB9B-EEF4-442A-8DC1-F4DB5F8C0E9F}" type="parTrans" cxnId="{BF55C517-0981-4EBD-88CA-E75C3B83F805}">
      <dgm:prSet/>
      <dgm:spPr/>
      <dgm:t>
        <a:bodyPr/>
        <a:lstStyle/>
        <a:p>
          <a:endParaRPr lang="en-MY"/>
        </a:p>
      </dgm:t>
    </dgm:pt>
    <dgm:pt modelId="{4D01445B-1DC6-444F-BC03-0EB068964D41}" type="sibTrans" cxnId="{BF55C517-0981-4EBD-88CA-E75C3B83F805}">
      <dgm:prSet/>
      <dgm:spPr/>
      <dgm:t>
        <a:bodyPr/>
        <a:lstStyle/>
        <a:p>
          <a:endParaRPr lang="en-MY"/>
        </a:p>
      </dgm:t>
    </dgm:pt>
    <dgm:pt modelId="{C2460117-B8E9-4D2A-83B7-4D7858AB277E}" type="pres">
      <dgm:prSet presAssocID="{05F29BA3-C442-4500-A8A1-6351CF8864BB}" presName="Name0" presStyleCnt="0">
        <dgm:presLayoutVars>
          <dgm:dir/>
          <dgm:animLvl val="lvl"/>
          <dgm:resizeHandles val="exact"/>
        </dgm:presLayoutVars>
      </dgm:prSet>
      <dgm:spPr/>
    </dgm:pt>
    <dgm:pt modelId="{77C35C02-1B37-4FC0-BCAB-C85654F096B8}" type="pres">
      <dgm:prSet presAssocID="{BDE985DE-AD87-4DFC-BCBC-6B469DE805D5}" presName="compositeNode" presStyleCnt="0">
        <dgm:presLayoutVars>
          <dgm:bulletEnabled val="1"/>
        </dgm:presLayoutVars>
      </dgm:prSet>
      <dgm:spPr/>
    </dgm:pt>
    <dgm:pt modelId="{ACB101C0-8625-4F33-910F-DE4FCD2BA4B0}" type="pres">
      <dgm:prSet presAssocID="{BDE985DE-AD87-4DFC-BCBC-6B469DE805D5}" presName="bgRect" presStyleLbl="node1" presStyleIdx="0" presStyleCnt="4"/>
      <dgm:spPr/>
    </dgm:pt>
    <dgm:pt modelId="{CF1454D5-4243-48AB-B67B-7EA852971DCE}" type="pres">
      <dgm:prSet presAssocID="{BDE985DE-AD87-4DFC-BCBC-6B469DE805D5}" presName="parentNode" presStyleLbl="node1" presStyleIdx="0" presStyleCnt="4">
        <dgm:presLayoutVars>
          <dgm:chMax val="0"/>
          <dgm:bulletEnabled val="1"/>
        </dgm:presLayoutVars>
      </dgm:prSet>
      <dgm:spPr/>
    </dgm:pt>
    <dgm:pt modelId="{54A52CCE-B6C6-493A-B2F6-403C1F987B71}" type="pres">
      <dgm:prSet presAssocID="{BDE985DE-AD87-4DFC-BCBC-6B469DE805D5}" presName="childNode" presStyleLbl="node1" presStyleIdx="0" presStyleCnt="4">
        <dgm:presLayoutVars>
          <dgm:bulletEnabled val="1"/>
        </dgm:presLayoutVars>
      </dgm:prSet>
      <dgm:spPr/>
    </dgm:pt>
    <dgm:pt modelId="{D87A6802-5001-4B26-9D7B-3F131689B7AD}" type="pres">
      <dgm:prSet presAssocID="{B8E08854-4DF8-4B40-907C-15E0E885C9FF}" presName="hSp" presStyleCnt="0"/>
      <dgm:spPr/>
    </dgm:pt>
    <dgm:pt modelId="{366A0588-CF0D-406C-8649-CE66E6CEEC6E}" type="pres">
      <dgm:prSet presAssocID="{B8E08854-4DF8-4B40-907C-15E0E885C9FF}" presName="vProcSp" presStyleCnt="0"/>
      <dgm:spPr/>
    </dgm:pt>
    <dgm:pt modelId="{81B841B8-8FE1-4EA9-AB6C-E9C22815E2A3}" type="pres">
      <dgm:prSet presAssocID="{B8E08854-4DF8-4B40-907C-15E0E885C9FF}" presName="vSp1" presStyleCnt="0"/>
      <dgm:spPr/>
    </dgm:pt>
    <dgm:pt modelId="{2162A0EA-7A9E-4B9D-9EFD-5FCEB5FC927B}" type="pres">
      <dgm:prSet presAssocID="{B8E08854-4DF8-4B40-907C-15E0E885C9FF}" presName="simulatedConn" presStyleLbl="solidFgAcc1" presStyleIdx="0" presStyleCnt="3"/>
      <dgm:spPr/>
    </dgm:pt>
    <dgm:pt modelId="{7A42DDBF-701E-41B9-B4FA-0A77218CD4FE}" type="pres">
      <dgm:prSet presAssocID="{B8E08854-4DF8-4B40-907C-15E0E885C9FF}" presName="vSp2" presStyleCnt="0"/>
      <dgm:spPr/>
    </dgm:pt>
    <dgm:pt modelId="{C0192B8D-4307-4318-9639-F872E1A47242}" type="pres">
      <dgm:prSet presAssocID="{B8E08854-4DF8-4B40-907C-15E0E885C9FF}" presName="sibTrans" presStyleCnt="0"/>
      <dgm:spPr/>
    </dgm:pt>
    <dgm:pt modelId="{5C51393E-03D7-4830-A9D6-911CE0B6ED1B}" type="pres">
      <dgm:prSet presAssocID="{E16868C8-5C30-4496-B7E2-A558FD9AC59F}" presName="compositeNode" presStyleCnt="0">
        <dgm:presLayoutVars>
          <dgm:bulletEnabled val="1"/>
        </dgm:presLayoutVars>
      </dgm:prSet>
      <dgm:spPr/>
    </dgm:pt>
    <dgm:pt modelId="{E45E4923-B63D-4F00-966C-A6F03CBC7979}" type="pres">
      <dgm:prSet presAssocID="{E16868C8-5C30-4496-B7E2-A558FD9AC59F}" presName="bgRect" presStyleLbl="node1" presStyleIdx="1" presStyleCnt="4"/>
      <dgm:spPr/>
    </dgm:pt>
    <dgm:pt modelId="{C4E2DE78-5D05-449B-BC6C-D0391006BB74}" type="pres">
      <dgm:prSet presAssocID="{E16868C8-5C30-4496-B7E2-A558FD9AC59F}" presName="parentNode" presStyleLbl="node1" presStyleIdx="1" presStyleCnt="4">
        <dgm:presLayoutVars>
          <dgm:chMax val="0"/>
          <dgm:bulletEnabled val="1"/>
        </dgm:presLayoutVars>
      </dgm:prSet>
      <dgm:spPr/>
    </dgm:pt>
    <dgm:pt modelId="{79762F7E-360A-427A-920C-290EB1400AAD}" type="pres">
      <dgm:prSet presAssocID="{E16868C8-5C30-4496-B7E2-A558FD9AC59F}" presName="childNode" presStyleLbl="node1" presStyleIdx="1" presStyleCnt="4">
        <dgm:presLayoutVars>
          <dgm:bulletEnabled val="1"/>
        </dgm:presLayoutVars>
      </dgm:prSet>
      <dgm:spPr/>
    </dgm:pt>
    <dgm:pt modelId="{2D346AAA-9F2E-485C-A03E-27852011D87D}" type="pres">
      <dgm:prSet presAssocID="{129CB799-35E0-475D-AED0-70BB46478623}" presName="hSp" presStyleCnt="0"/>
      <dgm:spPr/>
    </dgm:pt>
    <dgm:pt modelId="{516D412A-727F-4D57-B403-A33F0B7BF9C6}" type="pres">
      <dgm:prSet presAssocID="{129CB799-35E0-475D-AED0-70BB46478623}" presName="vProcSp" presStyleCnt="0"/>
      <dgm:spPr/>
    </dgm:pt>
    <dgm:pt modelId="{C2FAC821-ACEF-462B-B9B2-7A5BAC570F95}" type="pres">
      <dgm:prSet presAssocID="{129CB799-35E0-475D-AED0-70BB46478623}" presName="vSp1" presStyleCnt="0"/>
      <dgm:spPr/>
    </dgm:pt>
    <dgm:pt modelId="{D0C9F834-46A5-4A97-9DFD-796CE4CC4A3E}" type="pres">
      <dgm:prSet presAssocID="{129CB799-35E0-475D-AED0-70BB46478623}" presName="simulatedConn" presStyleLbl="solidFgAcc1" presStyleIdx="1" presStyleCnt="3"/>
      <dgm:spPr/>
    </dgm:pt>
    <dgm:pt modelId="{3218EF43-8D12-430A-A82A-25058AFC5C3E}" type="pres">
      <dgm:prSet presAssocID="{129CB799-35E0-475D-AED0-70BB46478623}" presName="vSp2" presStyleCnt="0"/>
      <dgm:spPr/>
    </dgm:pt>
    <dgm:pt modelId="{B28A098A-8397-4364-AEC2-46AAF62FFE13}" type="pres">
      <dgm:prSet presAssocID="{129CB799-35E0-475D-AED0-70BB46478623}" presName="sibTrans" presStyleCnt="0"/>
      <dgm:spPr/>
    </dgm:pt>
    <dgm:pt modelId="{4D324A60-4694-479A-A128-89C604F96621}" type="pres">
      <dgm:prSet presAssocID="{9C2C5DDD-D345-474E-9CF4-BCC32189A670}" presName="compositeNode" presStyleCnt="0">
        <dgm:presLayoutVars>
          <dgm:bulletEnabled val="1"/>
        </dgm:presLayoutVars>
      </dgm:prSet>
      <dgm:spPr/>
    </dgm:pt>
    <dgm:pt modelId="{C667C600-9191-4680-B1C9-284125CFF5EF}" type="pres">
      <dgm:prSet presAssocID="{9C2C5DDD-D345-474E-9CF4-BCC32189A670}" presName="bgRect" presStyleLbl="node1" presStyleIdx="2" presStyleCnt="4"/>
      <dgm:spPr/>
    </dgm:pt>
    <dgm:pt modelId="{44AE1C38-80C0-4174-969E-28BF7F6DE51D}" type="pres">
      <dgm:prSet presAssocID="{9C2C5DDD-D345-474E-9CF4-BCC32189A670}" presName="parentNode" presStyleLbl="node1" presStyleIdx="2" presStyleCnt="4">
        <dgm:presLayoutVars>
          <dgm:chMax val="0"/>
          <dgm:bulletEnabled val="1"/>
        </dgm:presLayoutVars>
      </dgm:prSet>
      <dgm:spPr/>
    </dgm:pt>
    <dgm:pt modelId="{7A9DCFF9-6189-42FA-9476-9AB3A356EBF9}" type="pres">
      <dgm:prSet presAssocID="{9C2C5DDD-D345-474E-9CF4-BCC32189A670}" presName="childNode" presStyleLbl="node1" presStyleIdx="2" presStyleCnt="4">
        <dgm:presLayoutVars>
          <dgm:bulletEnabled val="1"/>
        </dgm:presLayoutVars>
      </dgm:prSet>
      <dgm:spPr/>
    </dgm:pt>
    <dgm:pt modelId="{82FB8014-34ED-44C7-8EAA-4E4192B20A2E}" type="pres">
      <dgm:prSet presAssocID="{04438BD7-B9FF-437D-B7CF-EE74B29F0057}" presName="hSp" presStyleCnt="0"/>
      <dgm:spPr/>
    </dgm:pt>
    <dgm:pt modelId="{1CDBB1F4-1FAB-4F81-8344-9C8AA81D79E8}" type="pres">
      <dgm:prSet presAssocID="{04438BD7-B9FF-437D-B7CF-EE74B29F0057}" presName="vProcSp" presStyleCnt="0"/>
      <dgm:spPr/>
    </dgm:pt>
    <dgm:pt modelId="{2B44C6B5-0B42-4640-A7C4-C5F3AB616D4A}" type="pres">
      <dgm:prSet presAssocID="{04438BD7-B9FF-437D-B7CF-EE74B29F0057}" presName="vSp1" presStyleCnt="0"/>
      <dgm:spPr/>
    </dgm:pt>
    <dgm:pt modelId="{37022387-3EC3-4113-9EF0-71A9CB582FA1}" type="pres">
      <dgm:prSet presAssocID="{04438BD7-B9FF-437D-B7CF-EE74B29F0057}" presName="simulatedConn" presStyleLbl="solidFgAcc1" presStyleIdx="2" presStyleCnt="3"/>
      <dgm:spPr/>
    </dgm:pt>
    <dgm:pt modelId="{4457F562-0592-4457-9939-FFC5FFA325AF}" type="pres">
      <dgm:prSet presAssocID="{04438BD7-B9FF-437D-B7CF-EE74B29F0057}" presName="vSp2" presStyleCnt="0"/>
      <dgm:spPr/>
    </dgm:pt>
    <dgm:pt modelId="{7C77E348-8002-4671-A29B-3654686577C9}" type="pres">
      <dgm:prSet presAssocID="{04438BD7-B9FF-437D-B7CF-EE74B29F0057}" presName="sibTrans" presStyleCnt="0"/>
      <dgm:spPr/>
    </dgm:pt>
    <dgm:pt modelId="{3EE7DD93-FCBE-404E-8435-3C993A3E7D2F}" type="pres">
      <dgm:prSet presAssocID="{429F6435-1277-4177-AF4F-97D4359E690A}" presName="compositeNode" presStyleCnt="0">
        <dgm:presLayoutVars>
          <dgm:bulletEnabled val="1"/>
        </dgm:presLayoutVars>
      </dgm:prSet>
      <dgm:spPr/>
    </dgm:pt>
    <dgm:pt modelId="{7CD778F6-0191-4BBA-8C5B-08D785C030D3}" type="pres">
      <dgm:prSet presAssocID="{429F6435-1277-4177-AF4F-97D4359E690A}" presName="bgRect" presStyleLbl="node1" presStyleIdx="3" presStyleCnt="4"/>
      <dgm:spPr/>
    </dgm:pt>
    <dgm:pt modelId="{4F924905-3696-42FF-BC7E-6A5170499C2C}" type="pres">
      <dgm:prSet presAssocID="{429F6435-1277-4177-AF4F-97D4359E690A}" presName="parentNode" presStyleLbl="node1" presStyleIdx="3" presStyleCnt="4">
        <dgm:presLayoutVars>
          <dgm:chMax val="0"/>
          <dgm:bulletEnabled val="1"/>
        </dgm:presLayoutVars>
      </dgm:prSet>
      <dgm:spPr/>
    </dgm:pt>
    <dgm:pt modelId="{560E0596-A8B4-47EC-BC52-734F2A0E4D09}" type="pres">
      <dgm:prSet presAssocID="{429F6435-1277-4177-AF4F-97D4359E690A}" presName="childNode" presStyleLbl="node1" presStyleIdx="3" presStyleCnt="4">
        <dgm:presLayoutVars>
          <dgm:bulletEnabled val="1"/>
        </dgm:presLayoutVars>
      </dgm:prSet>
      <dgm:spPr/>
    </dgm:pt>
  </dgm:ptLst>
  <dgm:cxnLst>
    <dgm:cxn modelId="{693F1703-584A-49C2-9BDE-6E2731138A58}" type="presOf" srcId="{E16868C8-5C30-4496-B7E2-A558FD9AC59F}" destId="{E45E4923-B63D-4F00-966C-A6F03CBC7979}" srcOrd="0" destOrd="0" presId="urn:microsoft.com/office/officeart/2005/8/layout/hProcess7"/>
    <dgm:cxn modelId="{B146790B-8945-4337-B071-7F8B1C1EE619}" srcId="{05F29BA3-C442-4500-A8A1-6351CF8864BB}" destId="{E16868C8-5C30-4496-B7E2-A558FD9AC59F}" srcOrd="1" destOrd="0" parTransId="{6EA9C66D-0D9B-4B9E-B87C-6F3E8BDFCF23}" sibTransId="{129CB799-35E0-475D-AED0-70BB46478623}"/>
    <dgm:cxn modelId="{563E3B12-702E-4648-A71A-EB8FFB42C5CD}" srcId="{05F29BA3-C442-4500-A8A1-6351CF8864BB}" destId="{BDE985DE-AD87-4DFC-BCBC-6B469DE805D5}" srcOrd="0" destOrd="0" parTransId="{5353D67A-D69E-4CEC-A8EA-1D007E9389B4}" sibTransId="{B8E08854-4DF8-4B40-907C-15E0E885C9FF}"/>
    <dgm:cxn modelId="{BF55C517-0981-4EBD-88CA-E75C3B83F805}" srcId="{429F6435-1277-4177-AF4F-97D4359E690A}" destId="{356A0EE0-2990-4937-BCCD-E04546FE2DC7}" srcOrd="0" destOrd="0" parTransId="{78E3DB9B-EEF4-442A-8DC1-F4DB5F8C0E9F}" sibTransId="{4D01445B-1DC6-444F-BC03-0EB068964D41}"/>
    <dgm:cxn modelId="{F43F712A-1A9A-4C22-8A17-35DBD7914053}" type="presOf" srcId="{356A0EE0-2990-4937-BCCD-E04546FE2DC7}" destId="{560E0596-A8B4-47EC-BC52-734F2A0E4D09}" srcOrd="0" destOrd="0" presId="urn:microsoft.com/office/officeart/2005/8/layout/hProcess7"/>
    <dgm:cxn modelId="{13E4995F-8E85-494F-939F-9FD76F27EE8D}" type="presOf" srcId="{9C2C5DDD-D345-474E-9CF4-BCC32189A670}" destId="{C667C600-9191-4680-B1C9-284125CFF5EF}" srcOrd="0" destOrd="0" presId="urn:microsoft.com/office/officeart/2005/8/layout/hProcess7"/>
    <dgm:cxn modelId="{6DA5DA74-DD0C-48BA-8476-571B52EDCD8D}" srcId="{05F29BA3-C442-4500-A8A1-6351CF8864BB}" destId="{9C2C5DDD-D345-474E-9CF4-BCC32189A670}" srcOrd="2" destOrd="0" parTransId="{CB4C7F69-4C77-47DA-A729-32F3E6ED6125}" sibTransId="{04438BD7-B9FF-437D-B7CF-EE74B29F0057}"/>
    <dgm:cxn modelId="{9D3E2A76-7CE0-4550-8D7A-BD1BF7D66E5F}" srcId="{E16868C8-5C30-4496-B7E2-A558FD9AC59F}" destId="{1C7BAA86-9F69-4040-A0C8-A1A5CDD146DC}" srcOrd="0" destOrd="0" parTransId="{8BD0EDEF-805D-4375-A3D8-29D36C9E671B}" sibTransId="{A955A7A7-D741-443B-9910-32D2C5CC8F41}"/>
    <dgm:cxn modelId="{2B292E56-6F77-4479-9222-701E6FE4CBCC}" srcId="{BDE985DE-AD87-4DFC-BCBC-6B469DE805D5}" destId="{BF6E135B-6FA3-4EB5-A796-22CD03BCD2EF}" srcOrd="0" destOrd="0" parTransId="{458BC4EF-8F62-4F69-A5BA-A5223057B36A}" sibTransId="{4BAD94C0-F074-486E-9170-FC337D65FB8D}"/>
    <dgm:cxn modelId="{29F3B276-F24A-49F0-BEB4-0DEB6A8375DD}" type="presOf" srcId="{BF6E135B-6FA3-4EB5-A796-22CD03BCD2EF}" destId="{54A52CCE-B6C6-493A-B2F6-403C1F987B71}" srcOrd="0" destOrd="0" presId="urn:microsoft.com/office/officeart/2005/8/layout/hProcess7"/>
    <dgm:cxn modelId="{900E7459-7F55-4E93-AFFA-D6D195C111A8}" srcId="{9C2C5DDD-D345-474E-9CF4-BCC32189A670}" destId="{D34A8A00-2756-4FAD-8C5D-08C0EBDAA225}" srcOrd="0" destOrd="0" parTransId="{F677CC18-6092-408A-AF8F-DC088F10639A}" sibTransId="{81883B7C-B321-4A79-83F3-D8300A3CB901}"/>
    <dgm:cxn modelId="{E0097282-9F64-41B2-AA31-E7B75C79F4FE}" type="presOf" srcId="{BDE985DE-AD87-4DFC-BCBC-6B469DE805D5}" destId="{CF1454D5-4243-48AB-B67B-7EA852971DCE}" srcOrd="1" destOrd="0" presId="urn:microsoft.com/office/officeart/2005/8/layout/hProcess7"/>
    <dgm:cxn modelId="{272661AC-96A5-487B-AC16-9CC5C9966E25}" type="presOf" srcId="{E16868C8-5C30-4496-B7E2-A558FD9AC59F}" destId="{C4E2DE78-5D05-449B-BC6C-D0391006BB74}" srcOrd="1" destOrd="0" presId="urn:microsoft.com/office/officeart/2005/8/layout/hProcess7"/>
    <dgm:cxn modelId="{6284B1B2-04FB-4C09-8612-16D1FEB1125F}" type="presOf" srcId="{D34A8A00-2756-4FAD-8C5D-08C0EBDAA225}" destId="{7A9DCFF9-6189-42FA-9476-9AB3A356EBF9}" srcOrd="0" destOrd="0" presId="urn:microsoft.com/office/officeart/2005/8/layout/hProcess7"/>
    <dgm:cxn modelId="{0686E9BB-3769-48DF-9DE6-5316C7FA972B}" type="presOf" srcId="{05F29BA3-C442-4500-A8A1-6351CF8864BB}" destId="{C2460117-B8E9-4D2A-83B7-4D7858AB277E}" srcOrd="0" destOrd="0" presId="urn:microsoft.com/office/officeart/2005/8/layout/hProcess7"/>
    <dgm:cxn modelId="{E8CBD7C4-DA95-4CAD-BFD0-E75F15460372}" type="presOf" srcId="{429F6435-1277-4177-AF4F-97D4359E690A}" destId="{4F924905-3696-42FF-BC7E-6A5170499C2C}" srcOrd="1" destOrd="0" presId="urn:microsoft.com/office/officeart/2005/8/layout/hProcess7"/>
    <dgm:cxn modelId="{3E19EDC4-AB85-40D2-8773-2C8D8AA6568F}" type="presOf" srcId="{429F6435-1277-4177-AF4F-97D4359E690A}" destId="{7CD778F6-0191-4BBA-8C5B-08D785C030D3}" srcOrd="0" destOrd="0" presId="urn:microsoft.com/office/officeart/2005/8/layout/hProcess7"/>
    <dgm:cxn modelId="{3F3489D9-DC76-4503-B2A7-4264E6D3ED97}" type="presOf" srcId="{9C2C5DDD-D345-474E-9CF4-BCC32189A670}" destId="{44AE1C38-80C0-4174-969E-28BF7F6DE51D}" srcOrd="1" destOrd="0" presId="urn:microsoft.com/office/officeart/2005/8/layout/hProcess7"/>
    <dgm:cxn modelId="{3D99EFDA-62E3-40F7-A50F-7D0813892294}" type="presOf" srcId="{BDE985DE-AD87-4DFC-BCBC-6B469DE805D5}" destId="{ACB101C0-8625-4F33-910F-DE4FCD2BA4B0}" srcOrd="0" destOrd="0" presId="urn:microsoft.com/office/officeart/2005/8/layout/hProcess7"/>
    <dgm:cxn modelId="{E08349DB-8686-4D5C-B7B9-53EC4E8A8045}" srcId="{05F29BA3-C442-4500-A8A1-6351CF8864BB}" destId="{429F6435-1277-4177-AF4F-97D4359E690A}" srcOrd="3" destOrd="0" parTransId="{CC172F82-61BC-4A19-997D-FA0D634E236B}" sibTransId="{84B6AD3C-98CC-444F-B27D-38E5FB4251A5}"/>
    <dgm:cxn modelId="{674EC0DB-82F9-4905-8E6C-F83342ACF9A9}" type="presOf" srcId="{1C7BAA86-9F69-4040-A0C8-A1A5CDD146DC}" destId="{79762F7E-360A-427A-920C-290EB1400AAD}" srcOrd="0" destOrd="0" presId="urn:microsoft.com/office/officeart/2005/8/layout/hProcess7"/>
    <dgm:cxn modelId="{59A86550-99A1-4839-BD89-B7219A488649}" type="presParOf" srcId="{C2460117-B8E9-4D2A-83B7-4D7858AB277E}" destId="{77C35C02-1B37-4FC0-BCAB-C85654F096B8}" srcOrd="0" destOrd="0" presId="urn:microsoft.com/office/officeart/2005/8/layout/hProcess7"/>
    <dgm:cxn modelId="{87639309-EE98-4F36-8146-E7EC608B161A}" type="presParOf" srcId="{77C35C02-1B37-4FC0-BCAB-C85654F096B8}" destId="{ACB101C0-8625-4F33-910F-DE4FCD2BA4B0}" srcOrd="0" destOrd="0" presId="urn:microsoft.com/office/officeart/2005/8/layout/hProcess7"/>
    <dgm:cxn modelId="{79E638F7-A12E-499D-94CD-2C649B4F1CEA}" type="presParOf" srcId="{77C35C02-1B37-4FC0-BCAB-C85654F096B8}" destId="{CF1454D5-4243-48AB-B67B-7EA852971DCE}" srcOrd="1" destOrd="0" presId="urn:microsoft.com/office/officeart/2005/8/layout/hProcess7"/>
    <dgm:cxn modelId="{7CC0BE3D-3D99-4AE2-8B57-5D461BE3233A}" type="presParOf" srcId="{77C35C02-1B37-4FC0-BCAB-C85654F096B8}" destId="{54A52CCE-B6C6-493A-B2F6-403C1F987B71}" srcOrd="2" destOrd="0" presId="urn:microsoft.com/office/officeart/2005/8/layout/hProcess7"/>
    <dgm:cxn modelId="{260B015E-B5C1-4D3A-9B4C-8225A55C2646}" type="presParOf" srcId="{C2460117-B8E9-4D2A-83B7-4D7858AB277E}" destId="{D87A6802-5001-4B26-9D7B-3F131689B7AD}" srcOrd="1" destOrd="0" presId="urn:microsoft.com/office/officeart/2005/8/layout/hProcess7"/>
    <dgm:cxn modelId="{424D7621-EBC1-4DB9-BBA4-4C757538A97E}" type="presParOf" srcId="{C2460117-B8E9-4D2A-83B7-4D7858AB277E}" destId="{366A0588-CF0D-406C-8649-CE66E6CEEC6E}" srcOrd="2" destOrd="0" presId="urn:microsoft.com/office/officeart/2005/8/layout/hProcess7"/>
    <dgm:cxn modelId="{24E06A37-FC0B-4C14-86A2-377234E6D950}" type="presParOf" srcId="{366A0588-CF0D-406C-8649-CE66E6CEEC6E}" destId="{81B841B8-8FE1-4EA9-AB6C-E9C22815E2A3}" srcOrd="0" destOrd="0" presId="urn:microsoft.com/office/officeart/2005/8/layout/hProcess7"/>
    <dgm:cxn modelId="{E76ECFED-2C37-4787-B260-AAA6B35A8490}" type="presParOf" srcId="{366A0588-CF0D-406C-8649-CE66E6CEEC6E}" destId="{2162A0EA-7A9E-4B9D-9EFD-5FCEB5FC927B}" srcOrd="1" destOrd="0" presId="urn:microsoft.com/office/officeart/2005/8/layout/hProcess7"/>
    <dgm:cxn modelId="{3D42180F-DA68-4362-9ED9-6A3A937E01EB}" type="presParOf" srcId="{366A0588-CF0D-406C-8649-CE66E6CEEC6E}" destId="{7A42DDBF-701E-41B9-B4FA-0A77218CD4FE}" srcOrd="2" destOrd="0" presId="urn:microsoft.com/office/officeart/2005/8/layout/hProcess7"/>
    <dgm:cxn modelId="{C91CFCBA-7407-43F9-A5EF-2886DEFEBF8C}" type="presParOf" srcId="{C2460117-B8E9-4D2A-83B7-4D7858AB277E}" destId="{C0192B8D-4307-4318-9639-F872E1A47242}" srcOrd="3" destOrd="0" presId="urn:microsoft.com/office/officeart/2005/8/layout/hProcess7"/>
    <dgm:cxn modelId="{A3DEAA62-9740-42B0-9476-8C31E70443B0}" type="presParOf" srcId="{C2460117-B8E9-4D2A-83B7-4D7858AB277E}" destId="{5C51393E-03D7-4830-A9D6-911CE0B6ED1B}" srcOrd="4" destOrd="0" presId="urn:microsoft.com/office/officeart/2005/8/layout/hProcess7"/>
    <dgm:cxn modelId="{81544DD6-3E9A-4DE8-A4C8-0D05100E82BC}" type="presParOf" srcId="{5C51393E-03D7-4830-A9D6-911CE0B6ED1B}" destId="{E45E4923-B63D-4F00-966C-A6F03CBC7979}" srcOrd="0" destOrd="0" presId="urn:microsoft.com/office/officeart/2005/8/layout/hProcess7"/>
    <dgm:cxn modelId="{9DBF88E1-742E-4C3F-A96C-60DA13AE2850}" type="presParOf" srcId="{5C51393E-03D7-4830-A9D6-911CE0B6ED1B}" destId="{C4E2DE78-5D05-449B-BC6C-D0391006BB74}" srcOrd="1" destOrd="0" presId="urn:microsoft.com/office/officeart/2005/8/layout/hProcess7"/>
    <dgm:cxn modelId="{E2B3C436-CA42-4CA4-B00C-BD8C2BE17751}" type="presParOf" srcId="{5C51393E-03D7-4830-A9D6-911CE0B6ED1B}" destId="{79762F7E-360A-427A-920C-290EB1400AAD}" srcOrd="2" destOrd="0" presId="urn:microsoft.com/office/officeart/2005/8/layout/hProcess7"/>
    <dgm:cxn modelId="{FF2C1873-EB01-4441-B92D-51DCD7B840F3}" type="presParOf" srcId="{C2460117-B8E9-4D2A-83B7-4D7858AB277E}" destId="{2D346AAA-9F2E-485C-A03E-27852011D87D}" srcOrd="5" destOrd="0" presId="urn:microsoft.com/office/officeart/2005/8/layout/hProcess7"/>
    <dgm:cxn modelId="{E04DA2EB-BB1F-46F7-89FE-ED7E48035EC0}" type="presParOf" srcId="{C2460117-B8E9-4D2A-83B7-4D7858AB277E}" destId="{516D412A-727F-4D57-B403-A33F0B7BF9C6}" srcOrd="6" destOrd="0" presId="urn:microsoft.com/office/officeart/2005/8/layout/hProcess7"/>
    <dgm:cxn modelId="{92660143-79D0-478D-B634-D8D01E3F726E}" type="presParOf" srcId="{516D412A-727F-4D57-B403-A33F0B7BF9C6}" destId="{C2FAC821-ACEF-462B-B9B2-7A5BAC570F95}" srcOrd="0" destOrd="0" presId="urn:microsoft.com/office/officeart/2005/8/layout/hProcess7"/>
    <dgm:cxn modelId="{C043629D-4855-4E82-A30F-6F24AF13302D}" type="presParOf" srcId="{516D412A-727F-4D57-B403-A33F0B7BF9C6}" destId="{D0C9F834-46A5-4A97-9DFD-796CE4CC4A3E}" srcOrd="1" destOrd="0" presId="urn:microsoft.com/office/officeart/2005/8/layout/hProcess7"/>
    <dgm:cxn modelId="{DCDF3C8C-1FA2-44D9-969A-5E8C3C4E6604}" type="presParOf" srcId="{516D412A-727F-4D57-B403-A33F0B7BF9C6}" destId="{3218EF43-8D12-430A-A82A-25058AFC5C3E}" srcOrd="2" destOrd="0" presId="urn:microsoft.com/office/officeart/2005/8/layout/hProcess7"/>
    <dgm:cxn modelId="{34E42561-3B49-4A34-9A1A-3CD1C972BADD}" type="presParOf" srcId="{C2460117-B8E9-4D2A-83B7-4D7858AB277E}" destId="{B28A098A-8397-4364-AEC2-46AAF62FFE13}" srcOrd="7" destOrd="0" presId="urn:microsoft.com/office/officeart/2005/8/layout/hProcess7"/>
    <dgm:cxn modelId="{850A1407-FC4D-49F0-9822-9C508B562ADF}" type="presParOf" srcId="{C2460117-B8E9-4D2A-83B7-4D7858AB277E}" destId="{4D324A60-4694-479A-A128-89C604F96621}" srcOrd="8" destOrd="0" presId="urn:microsoft.com/office/officeart/2005/8/layout/hProcess7"/>
    <dgm:cxn modelId="{195E13AD-3908-480C-A471-8E5F04625220}" type="presParOf" srcId="{4D324A60-4694-479A-A128-89C604F96621}" destId="{C667C600-9191-4680-B1C9-284125CFF5EF}" srcOrd="0" destOrd="0" presId="urn:microsoft.com/office/officeart/2005/8/layout/hProcess7"/>
    <dgm:cxn modelId="{835833E0-4736-4105-96CF-0B4C00FF4029}" type="presParOf" srcId="{4D324A60-4694-479A-A128-89C604F96621}" destId="{44AE1C38-80C0-4174-969E-28BF7F6DE51D}" srcOrd="1" destOrd="0" presId="urn:microsoft.com/office/officeart/2005/8/layout/hProcess7"/>
    <dgm:cxn modelId="{2763F89C-630B-49E8-9F5B-C73B419B0F16}" type="presParOf" srcId="{4D324A60-4694-479A-A128-89C604F96621}" destId="{7A9DCFF9-6189-42FA-9476-9AB3A356EBF9}" srcOrd="2" destOrd="0" presId="urn:microsoft.com/office/officeart/2005/8/layout/hProcess7"/>
    <dgm:cxn modelId="{BF1FFF6F-FFCE-437C-AEEB-4D23D5C1B1E2}" type="presParOf" srcId="{C2460117-B8E9-4D2A-83B7-4D7858AB277E}" destId="{82FB8014-34ED-44C7-8EAA-4E4192B20A2E}" srcOrd="9" destOrd="0" presId="urn:microsoft.com/office/officeart/2005/8/layout/hProcess7"/>
    <dgm:cxn modelId="{92D239BF-8490-484E-9FCE-C7E77A9C8EA7}" type="presParOf" srcId="{C2460117-B8E9-4D2A-83B7-4D7858AB277E}" destId="{1CDBB1F4-1FAB-4F81-8344-9C8AA81D79E8}" srcOrd="10" destOrd="0" presId="urn:microsoft.com/office/officeart/2005/8/layout/hProcess7"/>
    <dgm:cxn modelId="{A0DA1490-9630-4B81-97BC-4FA7B65BD717}" type="presParOf" srcId="{1CDBB1F4-1FAB-4F81-8344-9C8AA81D79E8}" destId="{2B44C6B5-0B42-4640-A7C4-C5F3AB616D4A}" srcOrd="0" destOrd="0" presId="urn:microsoft.com/office/officeart/2005/8/layout/hProcess7"/>
    <dgm:cxn modelId="{D4825E58-542B-4193-A1BF-AF87B5969254}" type="presParOf" srcId="{1CDBB1F4-1FAB-4F81-8344-9C8AA81D79E8}" destId="{37022387-3EC3-4113-9EF0-71A9CB582FA1}" srcOrd="1" destOrd="0" presId="urn:microsoft.com/office/officeart/2005/8/layout/hProcess7"/>
    <dgm:cxn modelId="{212EFB76-5178-4B50-B83D-A1E9D83F8EF7}" type="presParOf" srcId="{1CDBB1F4-1FAB-4F81-8344-9C8AA81D79E8}" destId="{4457F562-0592-4457-9939-FFC5FFA325AF}" srcOrd="2" destOrd="0" presId="urn:microsoft.com/office/officeart/2005/8/layout/hProcess7"/>
    <dgm:cxn modelId="{5C659E68-AAED-4E2C-8F42-1CFD1DEC314E}" type="presParOf" srcId="{C2460117-B8E9-4D2A-83B7-4D7858AB277E}" destId="{7C77E348-8002-4671-A29B-3654686577C9}" srcOrd="11" destOrd="0" presId="urn:microsoft.com/office/officeart/2005/8/layout/hProcess7"/>
    <dgm:cxn modelId="{D95B6236-4356-42D7-BFED-9419F5D60AB9}" type="presParOf" srcId="{C2460117-B8E9-4D2A-83B7-4D7858AB277E}" destId="{3EE7DD93-FCBE-404E-8435-3C993A3E7D2F}" srcOrd="12" destOrd="0" presId="urn:microsoft.com/office/officeart/2005/8/layout/hProcess7"/>
    <dgm:cxn modelId="{5E562C4D-9A84-4E6A-9527-73C67B688BEB}" type="presParOf" srcId="{3EE7DD93-FCBE-404E-8435-3C993A3E7D2F}" destId="{7CD778F6-0191-4BBA-8C5B-08D785C030D3}" srcOrd="0" destOrd="0" presId="urn:microsoft.com/office/officeart/2005/8/layout/hProcess7"/>
    <dgm:cxn modelId="{14F32F4A-BBF9-47E7-90A2-7B52844227A2}" type="presParOf" srcId="{3EE7DD93-FCBE-404E-8435-3C993A3E7D2F}" destId="{4F924905-3696-42FF-BC7E-6A5170499C2C}" srcOrd="1" destOrd="0" presId="urn:microsoft.com/office/officeart/2005/8/layout/hProcess7"/>
    <dgm:cxn modelId="{904346CD-FFA4-40B2-8D0D-FB15F4443617}" type="presParOf" srcId="{3EE7DD93-FCBE-404E-8435-3C993A3E7D2F}" destId="{560E0596-A8B4-47EC-BC52-734F2A0E4D0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AF470-B821-4F65-88CA-BD5831D30EE3}">
      <dsp:nvSpPr>
        <dsp:cNvPr id="0" name=""/>
        <dsp:cNvSpPr/>
      </dsp:nvSpPr>
      <dsp:spPr>
        <a:xfrm>
          <a:off x="0" y="0"/>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1. Software Testing</a:t>
          </a:r>
          <a:endParaRPr lang="en-US" sz="2400" kern="1200" dirty="0">
            <a:solidFill>
              <a:schemeClr val="tx1"/>
            </a:solidFill>
            <a:latin typeface="+mn-lt"/>
          </a:endParaRPr>
        </a:p>
      </dsp:txBody>
      <dsp:txXfrm>
        <a:off x="20017" y="20017"/>
        <a:ext cx="10364705" cy="370008"/>
      </dsp:txXfrm>
    </dsp:sp>
    <dsp:sp modelId="{EAE6DA5F-A819-4991-B35C-E17A4DFA52D8}">
      <dsp:nvSpPr>
        <dsp:cNvPr id="0" name=""/>
        <dsp:cNvSpPr/>
      </dsp:nvSpPr>
      <dsp:spPr>
        <a:xfrm>
          <a:off x="0" y="420894"/>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2. Why Software Testing is needed?</a:t>
          </a:r>
          <a:endParaRPr lang="en-US" sz="2400" kern="1200" dirty="0">
            <a:solidFill>
              <a:schemeClr val="tx1"/>
            </a:solidFill>
            <a:latin typeface="+mn-lt"/>
          </a:endParaRPr>
        </a:p>
      </dsp:txBody>
      <dsp:txXfrm>
        <a:off x="20017" y="440911"/>
        <a:ext cx="10364705" cy="370008"/>
      </dsp:txXfrm>
    </dsp:sp>
    <dsp:sp modelId="{EF19C625-9AEF-486B-8838-8E69916CD1AE}">
      <dsp:nvSpPr>
        <dsp:cNvPr id="0" name=""/>
        <dsp:cNvSpPr/>
      </dsp:nvSpPr>
      <dsp:spPr>
        <a:xfrm>
          <a:off x="0" y="841132"/>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3. </a:t>
          </a:r>
          <a:r>
            <a:rPr lang="en-IN" sz="2400" kern="1200" dirty="0">
              <a:solidFill>
                <a:schemeClr val="tx1"/>
              </a:solidFill>
              <a:latin typeface="Bahnschrift" panose="020B0502040204020203" pitchFamily="34" charset="0"/>
            </a:rPr>
            <a:t>Benefits of Software Testing </a:t>
          </a:r>
          <a:endParaRPr lang="en-US" sz="2400" kern="1200" dirty="0">
            <a:solidFill>
              <a:schemeClr val="tx1"/>
            </a:solidFill>
            <a:latin typeface="Bahnschrift" panose="020B0502040204020203" pitchFamily="34" charset="0"/>
            <a:ea typeface="+mn-ea"/>
            <a:cs typeface="+mn-cs"/>
          </a:endParaRPr>
        </a:p>
      </dsp:txBody>
      <dsp:txXfrm>
        <a:off x="20017" y="861149"/>
        <a:ext cx="10364705" cy="370008"/>
      </dsp:txXfrm>
    </dsp:sp>
    <dsp:sp modelId="{2FB9AB9A-8886-484B-9A03-6F15DF03C865}">
      <dsp:nvSpPr>
        <dsp:cNvPr id="0" name=""/>
        <dsp:cNvSpPr/>
      </dsp:nvSpPr>
      <dsp:spPr>
        <a:xfrm>
          <a:off x="0" y="1261370"/>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0" lang="en-IN" sz="2400" b="0" i="0" u="none" strike="noStrike" kern="1200" cap="none" spc="0" normalizeH="0" baseline="0" noProof="0" dirty="0">
              <a:ln>
                <a:noFill/>
              </a:ln>
              <a:solidFill>
                <a:schemeClr val="tx1"/>
              </a:solidFill>
              <a:effectLst/>
              <a:uLnTx/>
              <a:uFillTx/>
              <a:latin typeface="Bahnschrift" panose="020B0502040204020203" pitchFamily="34" charset="0"/>
              <a:ea typeface="+mj-ea"/>
              <a:cs typeface="+mj-cs"/>
            </a:rPr>
            <a:t>4. </a:t>
          </a:r>
          <a:r>
            <a:rPr lang="en-IN" sz="2400" kern="1200" dirty="0">
              <a:solidFill>
                <a:schemeClr val="tx1"/>
              </a:solidFill>
              <a:latin typeface="Bahnschrift" panose="020B0502040204020203" pitchFamily="34" charset="0"/>
            </a:rPr>
            <a:t>Types of Software Testing </a:t>
          </a:r>
          <a:endParaRPr lang="en-US" sz="2400" kern="1200" dirty="0">
            <a:solidFill>
              <a:schemeClr val="tx1"/>
            </a:solidFill>
            <a:latin typeface="Bahnschrift" panose="020B0502040204020203" pitchFamily="34" charset="0"/>
            <a:ea typeface="+mn-ea"/>
            <a:cs typeface="+mn-cs"/>
          </a:endParaRPr>
        </a:p>
      </dsp:txBody>
      <dsp:txXfrm>
        <a:off x="20017" y="1281387"/>
        <a:ext cx="10364705" cy="370008"/>
      </dsp:txXfrm>
    </dsp:sp>
    <dsp:sp modelId="{D71F9234-86ED-47F8-9D73-181152E6A98B}">
      <dsp:nvSpPr>
        <dsp:cNvPr id="0" name=""/>
        <dsp:cNvSpPr/>
      </dsp:nvSpPr>
      <dsp:spPr>
        <a:xfrm>
          <a:off x="0" y="1681608"/>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0" kern="1200" dirty="0">
              <a:solidFill>
                <a:schemeClr val="tx1"/>
              </a:solidFill>
              <a:latin typeface="Bahnschrift" panose="020B0502040204020203" pitchFamily="34" charset="0"/>
            </a:rPr>
            <a:t>5. What is Manual Testing</a:t>
          </a:r>
          <a:endParaRPr lang="en-MY" sz="2400" b="0" kern="1200" dirty="0">
            <a:solidFill>
              <a:schemeClr val="tx1"/>
            </a:solidFill>
            <a:latin typeface="Bahnschrift" panose="020B0502040204020203" pitchFamily="34" charset="0"/>
            <a:ea typeface="+mn-ea"/>
            <a:cs typeface="+mn-cs"/>
          </a:endParaRPr>
        </a:p>
      </dsp:txBody>
      <dsp:txXfrm>
        <a:off x="20017" y="1701625"/>
        <a:ext cx="10364705" cy="370008"/>
      </dsp:txXfrm>
    </dsp:sp>
    <dsp:sp modelId="{C8A79844-E7C1-4EEF-9F4C-17D442A9797E}">
      <dsp:nvSpPr>
        <dsp:cNvPr id="0" name=""/>
        <dsp:cNvSpPr/>
      </dsp:nvSpPr>
      <dsp:spPr>
        <a:xfrm>
          <a:off x="0" y="2101846"/>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solidFill>
                <a:schemeClr val="tx1"/>
              </a:solidFill>
              <a:latin typeface="Bahnschrift" panose="020B0502040204020203" pitchFamily="34" charset="0"/>
              <a:ea typeface="+mn-ea"/>
              <a:cs typeface="+mn-cs"/>
            </a:rPr>
            <a:t>6. Goals of Manual Testing</a:t>
          </a:r>
          <a:endParaRPr lang="en-MY" sz="2400" b="0" kern="1200" dirty="0">
            <a:solidFill>
              <a:schemeClr val="tx1"/>
            </a:solidFill>
            <a:latin typeface="Bahnschrift" panose="020B0502040204020203" pitchFamily="34" charset="0"/>
            <a:ea typeface="+mn-ea"/>
            <a:cs typeface="+mn-cs"/>
          </a:endParaRPr>
        </a:p>
      </dsp:txBody>
      <dsp:txXfrm>
        <a:off x="20017" y="2121863"/>
        <a:ext cx="10364705" cy="370008"/>
      </dsp:txXfrm>
    </dsp:sp>
    <dsp:sp modelId="{DAB621F8-0603-492F-B271-1A140FAA3F92}">
      <dsp:nvSpPr>
        <dsp:cNvPr id="0" name=""/>
        <dsp:cNvSpPr/>
      </dsp:nvSpPr>
      <dsp:spPr>
        <a:xfrm>
          <a:off x="0" y="2522084"/>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400050">
            <a:lnSpc>
              <a:spcPct val="90000"/>
            </a:lnSpc>
            <a:spcBef>
              <a:spcPct val="0"/>
            </a:spcBef>
            <a:spcAft>
              <a:spcPct val="35000"/>
            </a:spcAft>
            <a:buNone/>
          </a:pPr>
          <a:r>
            <a:rPr lang="en-IN" sz="2400" b="0" kern="1200" dirty="0">
              <a:solidFill>
                <a:schemeClr val="tx1"/>
              </a:solidFill>
              <a:latin typeface="Bahnschrift" panose="020B0502040204020203" pitchFamily="34" charset="0"/>
            </a:rPr>
            <a:t>7. Advantages of Manual Testing</a:t>
          </a:r>
          <a:endParaRPr lang="en-US" sz="2400" kern="1200" dirty="0">
            <a:latin typeface="+mn-lt"/>
            <a:ea typeface="+mn-ea"/>
            <a:cs typeface="+mn-cs"/>
          </a:endParaRPr>
        </a:p>
      </dsp:txBody>
      <dsp:txXfrm>
        <a:off x="20017" y="2542101"/>
        <a:ext cx="10364705" cy="370008"/>
      </dsp:txXfrm>
    </dsp:sp>
    <dsp:sp modelId="{B2695745-6964-45DB-A921-7ABB50EFE549}">
      <dsp:nvSpPr>
        <dsp:cNvPr id="0" name=""/>
        <dsp:cNvSpPr/>
      </dsp:nvSpPr>
      <dsp:spPr>
        <a:xfrm>
          <a:off x="0" y="2942322"/>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400050">
            <a:lnSpc>
              <a:spcPct val="90000"/>
            </a:lnSpc>
            <a:spcBef>
              <a:spcPct val="0"/>
            </a:spcBef>
            <a:spcAft>
              <a:spcPct val="35000"/>
            </a:spcAft>
            <a:buNone/>
          </a:pPr>
          <a:r>
            <a:rPr lang="en-IN" sz="2400" b="0" kern="1200" dirty="0">
              <a:solidFill>
                <a:schemeClr val="tx1"/>
              </a:solidFill>
              <a:latin typeface="Bahnschrift" panose="020B0502040204020203" pitchFamily="34" charset="0"/>
            </a:rPr>
            <a:t>8. How to do Manual Testing</a:t>
          </a:r>
          <a:endParaRPr lang="en-US" sz="2400" kern="1200" dirty="0">
            <a:latin typeface="+mn-lt"/>
            <a:ea typeface="+mn-ea"/>
            <a:cs typeface="+mn-cs"/>
          </a:endParaRPr>
        </a:p>
      </dsp:txBody>
      <dsp:txXfrm>
        <a:off x="20017" y="2962339"/>
        <a:ext cx="10364705" cy="370008"/>
      </dsp:txXfrm>
    </dsp:sp>
    <dsp:sp modelId="{BCBDF736-3125-4DE2-BDA2-09F93B812B38}">
      <dsp:nvSpPr>
        <dsp:cNvPr id="0" name=""/>
        <dsp:cNvSpPr/>
      </dsp:nvSpPr>
      <dsp:spPr>
        <a:xfrm>
          <a:off x="0" y="3362560"/>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400050">
            <a:lnSpc>
              <a:spcPct val="90000"/>
            </a:lnSpc>
            <a:spcBef>
              <a:spcPct val="0"/>
            </a:spcBef>
            <a:spcAft>
              <a:spcPct val="35000"/>
            </a:spcAft>
            <a:buNone/>
          </a:pPr>
          <a:r>
            <a:rPr lang="en-US" sz="2400" kern="1200" dirty="0">
              <a:latin typeface="Bahnschrift" panose="020B0502040204020203" pitchFamily="34" charset="0"/>
              <a:ea typeface="+mn-ea"/>
              <a:cs typeface="+mn-cs"/>
            </a:rPr>
            <a:t>9. Types of Manual Testing</a:t>
          </a:r>
        </a:p>
      </dsp:txBody>
      <dsp:txXfrm>
        <a:off x="20017" y="3382577"/>
        <a:ext cx="10364705" cy="370008"/>
      </dsp:txXfrm>
    </dsp:sp>
    <dsp:sp modelId="{F6D9E1CC-0919-49EE-9219-6CA5B02EB347}">
      <dsp:nvSpPr>
        <dsp:cNvPr id="0" name=""/>
        <dsp:cNvSpPr/>
      </dsp:nvSpPr>
      <dsp:spPr>
        <a:xfrm>
          <a:off x="0" y="3782798"/>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400050">
            <a:lnSpc>
              <a:spcPct val="90000"/>
            </a:lnSpc>
            <a:spcBef>
              <a:spcPct val="0"/>
            </a:spcBef>
            <a:spcAft>
              <a:spcPct val="35000"/>
            </a:spcAft>
            <a:buNone/>
          </a:pPr>
          <a:r>
            <a:rPr lang="en-IN" sz="2400" b="0" kern="1200" dirty="0">
              <a:solidFill>
                <a:schemeClr val="tx1"/>
              </a:solidFill>
              <a:latin typeface="Bahnschrift" panose="020B0502040204020203" pitchFamily="34" charset="0"/>
            </a:rPr>
            <a:t>10. </a:t>
          </a:r>
          <a:r>
            <a:rPr lang="en-IN" sz="2400" b="0" kern="1200">
              <a:solidFill>
                <a:schemeClr val="tx1"/>
              </a:solidFill>
              <a:latin typeface="Bahnschrift" panose="020B0502040204020203" pitchFamily="34" charset="0"/>
            </a:rPr>
            <a:t>Disadvantages Manual </a:t>
          </a:r>
          <a:r>
            <a:rPr lang="en-IN" sz="2400" b="0" kern="1200" dirty="0">
              <a:solidFill>
                <a:schemeClr val="tx1"/>
              </a:solidFill>
              <a:latin typeface="Bahnschrift" panose="020B0502040204020203" pitchFamily="34" charset="0"/>
            </a:rPr>
            <a:t>Testing</a:t>
          </a:r>
          <a:endParaRPr lang="en-US" sz="2400" kern="1200" dirty="0">
            <a:latin typeface="+mn-lt"/>
            <a:ea typeface="+mn-ea"/>
            <a:cs typeface="+mn-cs"/>
          </a:endParaRPr>
        </a:p>
      </dsp:txBody>
      <dsp:txXfrm>
        <a:off x="20017" y="3802815"/>
        <a:ext cx="10364705" cy="370008"/>
      </dsp:txXfrm>
    </dsp:sp>
    <dsp:sp modelId="{0A5A21BC-E15F-4554-974D-DA33F469D19D}">
      <dsp:nvSpPr>
        <dsp:cNvPr id="0" name=""/>
        <dsp:cNvSpPr/>
      </dsp:nvSpPr>
      <dsp:spPr>
        <a:xfrm>
          <a:off x="0" y="4203036"/>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400050">
            <a:lnSpc>
              <a:spcPct val="90000"/>
            </a:lnSpc>
            <a:spcBef>
              <a:spcPct val="0"/>
            </a:spcBef>
            <a:spcAft>
              <a:spcPct val="35000"/>
            </a:spcAft>
            <a:buNone/>
          </a:pPr>
          <a:r>
            <a:rPr lang="en-US" sz="2400" kern="1200" dirty="0">
              <a:latin typeface="Bahnschrift" panose="020B0502040204020203" pitchFamily="34" charset="0"/>
              <a:ea typeface="+mn-ea"/>
              <a:cs typeface="+mn-cs"/>
            </a:rPr>
            <a:t>11. Our Success Story</a:t>
          </a:r>
        </a:p>
      </dsp:txBody>
      <dsp:txXfrm>
        <a:off x="20017" y="4223053"/>
        <a:ext cx="10364705" cy="370008"/>
      </dsp:txXfrm>
    </dsp:sp>
    <dsp:sp modelId="{C370D648-DE34-4351-86A2-8CEF20819204}">
      <dsp:nvSpPr>
        <dsp:cNvPr id="0" name=""/>
        <dsp:cNvSpPr/>
      </dsp:nvSpPr>
      <dsp:spPr>
        <a:xfrm>
          <a:off x="0" y="4623274"/>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400050">
            <a:lnSpc>
              <a:spcPct val="90000"/>
            </a:lnSpc>
            <a:spcBef>
              <a:spcPct val="0"/>
            </a:spcBef>
            <a:spcAft>
              <a:spcPct val="35000"/>
            </a:spcAft>
            <a:buNone/>
          </a:pPr>
          <a:r>
            <a:rPr lang="en-US" sz="2400" kern="1200" dirty="0">
              <a:latin typeface="Bahnschrift" panose="020B0502040204020203" pitchFamily="34" charset="0"/>
              <a:ea typeface="+mn-ea"/>
              <a:cs typeface="+mn-cs"/>
            </a:rPr>
            <a:t>12. </a:t>
          </a:r>
          <a:r>
            <a:rPr lang="en-IN" sz="2400" b="0" kern="1200" dirty="0">
              <a:solidFill>
                <a:schemeClr val="tx1"/>
              </a:solidFill>
              <a:latin typeface="Bahnschrift" panose="020B0502040204020203" pitchFamily="34" charset="0"/>
            </a:rPr>
            <a:t>Software Testing Challenges In Tech Industry </a:t>
          </a:r>
          <a:endParaRPr lang="en-US" sz="2400" b="0" kern="1200" dirty="0">
            <a:solidFill>
              <a:schemeClr val="tx1"/>
            </a:solidFill>
            <a:latin typeface="Bahnschrift" panose="020B0502040204020203" pitchFamily="34" charset="0"/>
            <a:ea typeface="+mn-ea"/>
            <a:cs typeface="+mn-cs"/>
          </a:endParaRPr>
        </a:p>
      </dsp:txBody>
      <dsp:txXfrm>
        <a:off x="20017" y="4643291"/>
        <a:ext cx="10364705" cy="370008"/>
      </dsp:txXfrm>
    </dsp:sp>
    <dsp:sp modelId="{E07F6F3D-AD2C-4B29-A39B-0A22E5C8C39F}">
      <dsp:nvSpPr>
        <dsp:cNvPr id="0" name=""/>
        <dsp:cNvSpPr/>
      </dsp:nvSpPr>
      <dsp:spPr>
        <a:xfrm>
          <a:off x="0" y="5043512"/>
          <a:ext cx="10404739" cy="410042"/>
        </a:xfrm>
        <a:prstGeom prst="roundRect">
          <a:avLst/>
        </a:prstGeom>
        <a:noFill/>
        <a:ln w="6350" cap="flat" cmpd="sng" algn="ctr">
          <a:solidFill>
            <a:srgbClr val="FFC000"/>
          </a:solidFill>
          <a:prstDash val="solid"/>
          <a:miter lim="800000"/>
        </a:ln>
        <a:effectLst/>
        <a:scene3d>
          <a:camera prst="orthographicFront"/>
          <a:lightRig rig="threePt" dir="t">
            <a:rot lat="0" lon="0" rev="7500000"/>
          </a:lightRig>
        </a:scene3d>
        <a:sp3d/>
      </dsp:spPr>
      <dsp:style>
        <a:lnRef idx="1">
          <a:schemeClr val="dk1"/>
        </a:lnRef>
        <a:fillRef idx="2">
          <a:schemeClr val="dk1"/>
        </a:fillRef>
        <a:effectRef idx="1">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l" defTabSz="400050">
            <a:lnSpc>
              <a:spcPct val="90000"/>
            </a:lnSpc>
            <a:spcBef>
              <a:spcPct val="0"/>
            </a:spcBef>
            <a:spcAft>
              <a:spcPct val="35000"/>
            </a:spcAft>
            <a:buNone/>
          </a:pPr>
          <a:r>
            <a:rPr lang="en-US" sz="2400" kern="1200" dirty="0">
              <a:latin typeface="Bahnschrift" panose="020B0502040204020203" pitchFamily="34" charset="0"/>
              <a:ea typeface="+mn-ea"/>
              <a:cs typeface="+mn-cs"/>
            </a:rPr>
            <a:t>13. Conclusion </a:t>
          </a:r>
        </a:p>
      </dsp:txBody>
      <dsp:txXfrm>
        <a:off x="20017" y="5063529"/>
        <a:ext cx="10364705" cy="370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79B50-4C3E-46A3-B2BC-A4ABE818687F}">
      <dsp:nvSpPr>
        <dsp:cNvPr id="0" name=""/>
        <dsp:cNvSpPr/>
      </dsp:nvSpPr>
      <dsp:spPr>
        <a:xfrm>
          <a:off x="1076939" y="0"/>
          <a:ext cx="3862966" cy="3862966"/>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910A4-742A-4E7D-A41D-515BB6314174}">
      <dsp:nvSpPr>
        <dsp:cNvPr id="0" name=""/>
        <dsp:cNvSpPr/>
      </dsp:nvSpPr>
      <dsp:spPr>
        <a:xfrm>
          <a:off x="1328032" y="251092"/>
          <a:ext cx="1545186" cy="1545186"/>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MY" sz="2000" kern="1200" dirty="0"/>
            <a:t>Cost-Effective</a:t>
          </a:r>
        </a:p>
      </dsp:txBody>
      <dsp:txXfrm>
        <a:off x="1403462" y="326522"/>
        <a:ext cx="1394326" cy="1394326"/>
      </dsp:txXfrm>
    </dsp:sp>
    <dsp:sp modelId="{D5645A40-7576-4794-B060-C89A5EE415BF}">
      <dsp:nvSpPr>
        <dsp:cNvPr id="0" name=""/>
        <dsp:cNvSpPr/>
      </dsp:nvSpPr>
      <dsp:spPr>
        <a:xfrm>
          <a:off x="3143626" y="251092"/>
          <a:ext cx="1545186" cy="1545186"/>
        </a:xfrm>
        <a:prstGeom prst="roundRect">
          <a:avLst/>
        </a:prstGeom>
        <a:solidFill>
          <a:schemeClr val="accent2">
            <a:shade val="80000"/>
            <a:hueOff val="-160472"/>
            <a:satOff val="3389"/>
            <a:lumOff val="90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MY" sz="2000" kern="1200" dirty="0"/>
            <a:t>Security</a:t>
          </a:r>
        </a:p>
      </dsp:txBody>
      <dsp:txXfrm>
        <a:off x="3219056" y="326522"/>
        <a:ext cx="1394326" cy="1394326"/>
      </dsp:txXfrm>
    </dsp:sp>
    <dsp:sp modelId="{B9EA23C2-DFB2-4428-81ED-5C40B304EC7D}">
      <dsp:nvSpPr>
        <dsp:cNvPr id="0" name=""/>
        <dsp:cNvSpPr/>
      </dsp:nvSpPr>
      <dsp:spPr>
        <a:xfrm>
          <a:off x="1328032" y="2066686"/>
          <a:ext cx="1545186" cy="1545186"/>
        </a:xfrm>
        <a:prstGeom prst="roundRect">
          <a:avLst/>
        </a:prstGeom>
        <a:solidFill>
          <a:schemeClr val="accent2">
            <a:shade val="80000"/>
            <a:hueOff val="-320943"/>
            <a:satOff val="6777"/>
            <a:lumOff val="180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MY" sz="2000" kern="1200" dirty="0"/>
            <a:t>Product quality</a:t>
          </a:r>
        </a:p>
      </dsp:txBody>
      <dsp:txXfrm>
        <a:off x="1403462" y="2142116"/>
        <a:ext cx="1394326" cy="1394326"/>
      </dsp:txXfrm>
    </dsp:sp>
    <dsp:sp modelId="{2E888515-D47C-4FCA-80D1-7837B5B9F09B}">
      <dsp:nvSpPr>
        <dsp:cNvPr id="0" name=""/>
        <dsp:cNvSpPr/>
      </dsp:nvSpPr>
      <dsp:spPr>
        <a:xfrm>
          <a:off x="3143626" y="2066686"/>
          <a:ext cx="1545186" cy="1545186"/>
        </a:xfrm>
        <a:prstGeom prst="roundRect">
          <a:avLst/>
        </a:prstGeom>
        <a:solidFill>
          <a:schemeClr val="accent2">
            <a:shade val="80000"/>
            <a:hueOff val="-481415"/>
            <a:satOff val="10166"/>
            <a:lumOff val="27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MY" sz="2000" kern="1200" dirty="0"/>
            <a:t>Customer Satisfaction</a:t>
          </a:r>
        </a:p>
      </dsp:txBody>
      <dsp:txXfrm>
        <a:off x="3219056" y="2142116"/>
        <a:ext cx="1394326" cy="1394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B1DEF-4615-435E-82B2-9CC47367AB8D}">
      <dsp:nvSpPr>
        <dsp:cNvPr id="0" name=""/>
        <dsp:cNvSpPr/>
      </dsp:nvSpPr>
      <dsp:spPr>
        <a:xfrm>
          <a:off x="948266" y="0"/>
          <a:ext cx="5418667" cy="5418667"/>
        </a:xfrm>
        <a:prstGeom prst="triangl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D0C2A730-3D44-4E14-BA02-5CDA39E60D7F}">
      <dsp:nvSpPr>
        <dsp:cNvPr id="0" name=""/>
        <dsp:cNvSpPr/>
      </dsp:nvSpPr>
      <dsp:spPr>
        <a:xfrm>
          <a:off x="3657599" y="542395"/>
          <a:ext cx="3522133" cy="481541"/>
        </a:xfrm>
        <a:prstGeom prst="round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UAT</a:t>
          </a:r>
          <a:endParaRPr lang="en-MY" sz="2000" kern="1200" dirty="0"/>
        </a:p>
      </dsp:txBody>
      <dsp:txXfrm>
        <a:off x="3681106" y="565902"/>
        <a:ext cx="3475119" cy="434527"/>
      </dsp:txXfrm>
    </dsp:sp>
    <dsp:sp modelId="{C3995BA9-1327-40C4-8D06-92CC903192FF}">
      <dsp:nvSpPr>
        <dsp:cNvPr id="0" name=""/>
        <dsp:cNvSpPr/>
      </dsp:nvSpPr>
      <dsp:spPr>
        <a:xfrm>
          <a:off x="3657599" y="1084130"/>
          <a:ext cx="3522133" cy="481541"/>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Performance Testing </a:t>
          </a:r>
          <a:endParaRPr lang="en-MY" sz="2000" kern="1200" dirty="0"/>
        </a:p>
      </dsp:txBody>
      <dsp:txXfrm>
        <a:off x="3681106" y="1107637"/>
        <a:ext cx="3475119" cy="434527"/>
      </dsp:txXfrm>
    </dsp:sp>
    <dsp:sp modelId="{A4353CC1-9B05-4757-8BCD-BD1F3AADBC72}">
      <dsp:nvSpPr>
        <dsp:cNvPr id="0" name=""/>
        <dsp:cNvSpPr/>
      </dsp:nvSpPr>
      <dsp:spPr>
        <a:xfrm>
          <a:off x="3657599" y="1625864"/>
          <a:ext cx="3522133" cy="481541"/>
        </a:xfrm>
        <a:prstGeom prst="round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Security Testing</a:t>
          </a:r>
          <a:endParaRPr lang="en-MY" sz="2000" kern="1200" dirty="0"/>
        </a:p>
      </dsp:txBody>
      <dsp:txXfrm>
        <a:off x="3681106" y="1649371"/>
        <a:ext cx="3475119" cy="434527"/>
      </dsp:txXfrm>
    </dsp:sp>
    <dsp:sp modelId="{068C6058-88B3-4E89-9DAD-099C7F6A7625}">
      <dsp:nvSpPr>
        <dsp:cNvPr id="0" name=""/>
        <dsp:cNvSpPr/>
      </dsp:nvSpPr>
      <dsp:spPr>
        <a:xfrm>
          <a:off x="3657599" y="2167599"/>
          <a:ext cx="3522133" cy="481541"/>
        </a:xfrm>
        <a:prstGeom prst="round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Regression Testing</a:t>
          </a:r>
          <a:endParaRPr lang="en-MY" sz="2000" kern="1200" dirty="0"/>
        </a:p>
      </dsp:txBody>
      <dsp:txXfrm>
        <a:off x="3681106" y="2191106"/>
        <a:ext cx="3475119" cy="434527"/>
      </dsp:txXfrm>
    </dsp:sp>
    <dsp:sp modelId="{83A5A565-D7C5-4F11-8905-9019B3A02C64}">
      <dsp:nvSpPr>
        <dsp:cNvPr id="0" name=""/>
        <dsp:cNvSpPr/>
      </dsp:nvSpPr>
      <dsp:spPr>
        <a:xfrm>
          <a:off x="3657599" y="2709333"/>
          <a:ext cx="3522133" cy="481541"/>
        </a:xfrm>
        <a:prstGeom prst="round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System Testing</a:t>
          </a:r>
          <a:endParaRPr lang="en-MY" sz="2000" kern="1200" dirty="0"/>
        </a:p>
      </dsp:txBody>
      <dsp:txXfrm>
        <a:off x="3681106" y="2732840"/>
        <a:ext cx="3475119" cy="434527"/>
      </dsp:txXfrm>
    </dsp:sp>
    <dsp:sp modelId="{1A21C51E-26F6-4027-9C26-593ABC75DD1C}">
      <dsp:nvSpPr>
        <dsp:cNvPr id="0" name=""/>
        <dsp:cNvSpPr/>
      </dsp:nvSpPr>
      <dsp:spPr>
        <a:xfrm>
          <a:off x="3657599" y="3251067"/>
          <a:ext cx="3522133" cy="481541"/>
        </a:xfrm>
        <a:prstGeom prst="round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Integration Testing</a:t>
          </a:r>
          <a:endParaRPr lang="en-MY" sz="2000" kern="1200" dirty="0"/>
        </a:p>
      </dsp:txBody>
      <dsp:txXfrm>
        <a:off x="3681106" y="3274574"/>
        <a:ext cx="3475119" cy="434527"/>
      </dsp:txXfrm>
    </dsp:sp>
    <dsp:sp modelId="{15A70236-09B0-4984-AF4C-79F2F7A3064A}">
      <dsp:nvSpPr>
        <dsp:cNvPr id="0" name=""/>
        <dsp:cNvSpPr/>
      </dsp:nvSpPr>
      <dsp:spPr>
        <a:xfrm>
          <a:off x="3657599" y="3792802"/>
          <a:ext cx="3522133" cy="481541"/>
        </a:xfrm>
        <a:prstGeom prst="round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Smoke Testing</a:t>
          </a:r>
          <a:endParaRPr lang="en-MY" sz="2000" kern="1200" dirty="0"/>
        </a:p>
      </dsp:txBody>
      <dsp:txXfrm>
        <a:off x="3681106" y="3816309"/>
        <a:ext cx="3475119" cy="434527"/>
      </dsp:txXfrm>
    </dsp:sp>
    <dsp:sp modelId="{1E233652-60DA-4D9F-92D0-35FEEB5B1617}">
      <dsp:nvSpPr>
        <dsp:cNvPr id="0" name=""/>
        <dsp:cNvSpPr/>
      </dsp:nvSpPr>
      <dsp:spPr>
        <a:xfrm>
          <a:off x="3657599" y="4334536"/>
          <a:ext cx="3522133" cy="481541"/>
        </a:xfrm>
        <a:prstGeom prst="round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Unit Testing</a:t>
          </a:r>
          <a:endParaRPr lang="en-MY" sz="2000" kern="1200" dirty="0"/>
        </a:p>
      </dsp:txBody>
      <dsp:txXfrm>
        <a:off x="3681106" y="4358043"/>
        <a:ext cx="3475119" cy="4345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1DEDC-248A-497E-8AC4-A31AE0C7EFCD}">
      <dsp:nvSpPr>
        <dsp:cNvPr id="0" name=""/>
        <dsp:cNvSpPr/>
      </dsp:nvSpPr>
      <dsp:spPr>
        <a:xfrm>
          <a:off x="0" y="511533"/>
          <a:ext cx="8128000" cy="756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0FEF50-BDEB-498F-8CC3-A13F5EAA3A4B}">
      <dsp:nvSpPr>
        <dsp:cNvPr id="0" name=""/>
        <dsp:cNvSpPr/>
      </dsp:nvSpPr>
      <dsp:spPr>
        <a:xfrm>
          <a:off x="406400" y="68733"/>
          <a:ext cx="5689600"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0" i="0" kern="1200" dirty="0"/>
            <a:t>Ensure that the application is error free and it is working in conformance to the specified functional requirements.</a:t>
          </a:r>
          <a:endParaRPr lang="en-MY" sz="2000" kern="1200" dirty="0"/>
        </a:p>
      </dsp:txBody>
      <dsp:txXfrm>
        <a:off x="449631" y="111964"/>
        <a:ext cx="5603138" cy="799138"/>
      </dsp:txXfrm>
    </dsp:sp>
    <dsp:sp modelId="{9005444F-96E7-4E77-8E07-B81C910EDBAC}">
      <dsp:nvSpPr>
        <dsp:cNvPr id="0" name=""/>
        <dsp:cNvSpPr/>
      </dsp:nvSpPr>
      <dsp:spPr>
        <a:xfrm>
          <a:off x="0" y="1872333"/>
          <a:ext cx="8128000" cy="756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4D11C6-F25D-480B-843E-3E886B20AD9C}">
      <dsp:nvSpPr>
        <dsp:cNvPr id="0" name=""/>
        <dsp:cNvSpPr/>
      </dsp:nvSpPr>
      <dsp:spPr>
        <a:xfrm>
          <a:off x="406400" y="1429533"/>
          <a:ext cx="5689600"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0" i="0" kern="1200" dirty="0"/>
            <a:t>Test Suites or cases, are designed during the testing phase and should have 100% test coverage.</a:t>
          </a:r>
          <a:endParaRPr lang="en-MY" sz="2000" kern="1200" dirty="0"/>
        </a:p>
      </dsp:txBody>
      <dsp:txXfrm>
        <a:off x="449631" y="1472764"/>
        <a:ext cx="5603138" cy="799138"/>
      </dsp:txXfrm>
    </dsp:sp>
    <dsp:sp modelId="{A4FB14EE-E72D-48D8-9F01-1AB2127E22CB}">
      <dsp:nvSpPr>
        <dsp:cNvPr id="0" name=""/>
        <dsp:cNvSpPr/>
      </dsp:nvSpPr>
      <dsp:spPr>
        <a:xfrm>
          <a:off x="0" y="3233133"/>
          <a:ext cx="8128000" cy="756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02DAB1-61CE-4E0A-AC6C-F4433BC23AE0}">
      <dsp:nvSpPr>
        <dsp:cNvPr id="0" name=""/>
        <dsp:cNvSpPr/>
      </dsp:nvSpPr>
      <dsp:spPr>
        <a:xfrm>
          <a:off x="374501" y="2790333"/>
          <a:ext cx="5689600"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0" i="0" kern="1200" dirty="0"/>
            <a:t>Makes sure that reported defects are fixed by developers and re-testing has been performed by testers on the fixed defects.</a:t>
          </a:r>
          <a:endParaRPr lang="en-MY" sz="2000" kern="1200" dirty="0"/>
        </a:p>
      </dsp:txBody>
      <dsp:txXfrm>
        <a:off x="417732" y="2833564"/>
        <a:ext cx="5603138" cy="799138"/>
      </dsp:txXfrm>
    </dsp:sp>
    <dsp:sp modelId="{DD70F25C-F315-42B8-9E74-F3DF10131871}">
      <dsp:nvSpPr>
        <dsp:cNvPr id="0" name=""/>
        <dsp:cNvSpPr/>
      </dsp:nvSpPr>
      <dsp:spPr>
        <a:xfrm>
          <a:off x="0" y="4593933"/>
          <a:ext cx="8128000" cy="7560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20575F-3A9D-4214-AFD1-9BBB28AB7715}">
      <dsp:nvSpPr>
        <dsp:cNvPr id="0" name=""/>
        <dsp:cNvSpPr/>
      </dsp:nvSpPr>
      <dsp:spPr>
        <a:xfrm>
          <a:off x="406400" y="4151133"/>
          <a:ext cx="5689600" cy="88560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b="0" i="0" kern="1200" dirty="0"/>
            <a:t>Testing checks the quality of the system and delivers bug-free product to the customer.</a:t>
          </a:r>
          <a:endParaRPr lang="en-MY" sz="2000" kern="1200" dirty="0"/>
        </a:p>
      </dsp:txBody>
      <dsp:txXfrm>
        <a:off x="449631" y="4194364"/>
        <a:ext cx="5603138" cy="799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BB855-D86F-49C6-852B-6043FE87C4AD}">
      <dsp:nvSpPr>
        <dsp:cNvPr id="0" name=""/>
        <dsp:cNvSpPr/>
      </dsp:nvSpPr>
      <dsp:spPr>
        <a:xfrm>
          <a:off x="1253964" y="0"/>
          <a:ext cx="1678618" cy="1678703"/>
        </a:xfrm>
        <a:prstGeom prst="circularArrow">
          <a:avLst>
            <a:gd name="adj1" fmla="val 10980"/>
            <a:gd name="adj2" fmla="val 1142322"/>
            <a:gd name="adj3" fmla="val 4500000"/>
            <a:gd name="adj4" fmla="val 10800000"/>
            <a:gd name="adj5" fmla="val 125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6B7AA8-4BD7-423A-8291-B970ACAC9CEA}">
      <dsp:nvSpPr>
        <dsp:cNvPr id="0" name=""/>
        <dsp:cNvSpPr/>
      </dsp:nvSpPr>
      <dsp:spPr>
        <a:xfrm>
          <a:off x="1624577" y="607974"/>
          <a:ext cx="936764" cy="468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Understanding the requirements</a:t>
          </a:r>
          <a:endParaRPr lang="en-MY" sz="1000" kern="1200" dirty="0"/>
        </a:p>
      </dsp:txBody>
      <dsp:txXfrm>
        <a:off x="1624577" y="607974"/>
        <a:ext cx="936764" cy="468172"/>
      </dsp:txXfrm>
    </dsp:sp>
    <dsp:sp modelId="{D5050FDA-ED90-4C3B-82D2-9E91F61BBDCE}">
      <dsp:nvSpPr>
        <dsp:cNvPr id="0" name=""/>
        <dsp:cNvSpPr/>
      </dsp:nvSpPr>
      <dsp:spPr>
        <a:xfrm>
          <a:off x="787629" y="964522"/>
          <a:ext cx="1678618" cy="1678703"/>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6E1C11-B164-4C07-8CC8-62CBD3E636F3}">
      <dsp:nvSpPr>
        <dsp:cNvPr id="0" name=""/>
        <dsp:cNvSpPr/>
      </dsp:nvSpPr>
      <dsp:spPr>
        <a:xfrm>
          <a:off x="1156352" y="1574664"/>
          <a:ext cx="936764" cy="468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Test cases authoring</a:t>
          </a:r>
          <a:endParaRPr lang="en-MY" sz="1000" kern="1200" dirty="0"/>
        </a:p>
      </dsp:txBody>
      <dsp:txXfrm>
        <a:off x="1156352" y="1574664"/>
        <a:ext cx="936764" cy="468172"/>
      </dsp:txXfrm>
    </dsp:sp>
    <dsp:sp modelId="{4887E42A-CDE0-481E-815D-C01BA8D59E9C}">
      <dsp:nvSpPr>
        <dsp:cNvPr id="0" name=""/>
        <dsp:cNvSpPr/>
      </dsp:nvSpPr>
      <dsp:spPr>
        <a:xfrm>
          <a:off x="1253964" y="1933380"/>
          <a:ext cx="1678618" cy="1678703"/>
        </a:xfrm>
        <a:prstGeom prst="circularArrow">
          <a:avLst>
            <a:gd name="adj1" fmla="val 10980"/>
            <a:gd name="adj2" fmla="val 1142322"/>
            <a:gd name="adj3" fmla="val 4500000"/>
            <a:gd name="adj4" fmla="val 13500000"/>
            <a:gd name="adj5" fmla="val 125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CB459-5984-4870-861E-00AB18514044}">
      <dsp:nvSpPr>
        <dsp:cNvPr id="0" name=""/>
        <dsp:cNvSpPr/>
      </dsp:nvSpPr>
      <dsp:spPr>
        <a:xfrm>
          <a:off x="1624577" y="2540812"/>
          <a:ext cx="936764" cy="468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Executing the Test Cases</a:t>
          </a:r>
          <a:endParaRPr lang="en-MY" sz="1000" kern="1200" dirty="0"/>
        </a:p>
      </dsp:txBody>
      <dsp:txXfrm>
        <a:off x="1624577" y="2540812"/>
        <a:ext cx="936764" cy="468172"/>
      </dsp:txXfrm>
    </dsp:sp>
    <dsp:sp modelId="{613AC6E2-7264-44E9-A0F1-70443950823B}">
      <dsp:nvSpPr>
        <dsp:cNvPr id="0" name=""/>
        <dsp:cNvSpPr/>
      </dsp:nvSpPr>
      <dsp:spPr>
        <a:xfrm>
          <a:off x="787629" y="2899528"/>
          <a:ext cx="1678618" cy="1678703"/>
        </a:xfrm>
        <a:prstGeom prst="leftCircularArrow">
          <a:avLst>
            <a:gd name="adj1" fmla="val 10980"/>
            <a:gd name="adj2" fmla="val 1142322"/>
            <a:gd name="adj3" fmla="val 6300000"/>
            <a:gd name="adj4" fmla="val 18900000"/>
            <a:gd name="adj5" fmla="val 125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10422-C369-4DAC-90BF-E809D378EDD6}">
      <dsp:nvSpPr>
        <dsp:cNvPr id="0" name=""/>
        <dsp:cNvSpPr/>
      </dsp:nvSpPr>
      <dsp:spPr>
        <a:xfrm>
          <a:off x="1156352" y="3507503"/>
          <a:ext cx="936764" cy="468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Defect Management</a:t>
          </a:r>
          <a:endParaRPr lang="en-MY" sz="1000" kern="1200" dirty="0"/>
        </a:p>
      </dsp:txBody>
      <dsp:txXfrm>
        <a:off x="1156352" y="3507503"/>
        <a:ext cx="936764" cy="468172"/>
      </dsp:txXfrm>
    </dsp:sp>
    <dsp:sp modelId="{75FBDBB3-F036-448C-ACEF-8AED995620B2}">
      <dsp:nvSpPr>
        <dsp:cNvPr id="0" name=""/>
        <dsp:cNvSpPr/>
      </dsp:nvSpPr>
      <dsp:spPr>
        <a:xfrm>
          <a:off x="1373303" y="3975675"/>
          <a:ext cx="1442144" cy="1442991"/>
        </a:xfrm>
        <a:prstGeom prst="blockArc">
          <a:avLst>
            <a:gd name="adj1" fmla="val 13500000"/>
            <a:gd name="adj2" fmla="val 10800000"/>
            <a:gd name="adj3" fmla="val 1274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06762-7811-448A-A858-7275AA565218}">
      <dsp:nvSpPr>
        <dsp:cNvPr id="0" name=""/>
        <dsp:cNvSpPr/>
      </dsp:nvSpPr>
      <dsp:spPr>
        <a:xfrm>
          <a:off x="1624577" y="4474193"/>
          <a:ext cx="936764" cy="468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Reporting</a:t>
          </a:r>
          <a:endParaRPr lang="en-MY" sz="1000" kern="1200" dirty="0"/>
        </a:p>
      </dsp:txBody>
      <dsp:txXfrm>
        <a:off x="1624577" y="4474193"/>
        <a:ext cx="936764" cy="4681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C1419-A7E3-4EDE-BEB3-1F0F0C58CCD9}">
      <dsp:nvSpPr>
        <dsp:cNvPr id="0" name=""/>
        <dsp:cNvSpPr/>
      </dsp:nvSpPr>
      <dsp:spPr>
        <a:xfrm>
          <a:off x="2797593" y="4436533"/>
          <a:ext cx="4109923"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25C505-7E2E-49A6-B1C6-EB95F8EF61E3}">
      <dsp:nvSpPr>
        <dsp:cNvPr id="0" name=""/>
        <dsp:cNvSpPr/>
      </dsp:nvSpPr>
      <dsp:spPr>
        <a:xfrm>
          <a:off x="2797593" y="3818805"/>
          <a:ext cx="351454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8C1DA1-8D67-455B-B6CD-891CB09C8B5D}">
      <dsp:nvSpPr>
        <dsp:cNvPr id="0" name=""/>
        <dsp:cNvSpPr/>
      </dsp:nvSpPr>
      <dsp:spPr>
        <a:xfrm>
          <a:off x="2797593" y="3095413"/>
          <a:ext cx="31902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00D19C-E740-4700-87FB-EC863F64F1A2}">
      <dsp:nvSpPr>
        <dsp:cNvPr id="0" name=""/>
        <dsp:cNvSpPr/>
      </dsp:nvSpPr>
      <dsp:spPr>
        <a:xfrm>
          <a:off x="2797593" y="2323253"/>
          <a:ext cx="319023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407585-12F4-4E75-8C57-39D63DD6F0B5}">
      <dsp:nvSpPr>
        <dsp:cNvPr id="0" name=""/>
        <dsp:cNvSpPr/>
      </dsp:nvSpPr>
      <dsp:spPr>
        <a:xfrm>
          <a:off x="2797593" y="1599861"/>
          <a:ext cx="3514547"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ECB546-23EF-40FB-8317-6F4FD3C02916}">
      <dsp:nvSpPr>
        <dsp:cNvPr id="0" name=""/>
        <dsp:cNvSpPr/>
      </dsp:nvSpPr>
      <dsp:spPr>
        <a:xfrm>
          <a:off x="2797593" y="982133"/>
          <a:ext cx="4109923"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FD6313-FB2A-40B2-99F8-094F7EC1CB7D}">
      <dsp:nvSpPr>
        <dsp:cNvPr id="0" name=""/>
        <dsp:cNvSpPr/>
      </dsp:nvSpPr>
      <dsp:spPr>
        <a:xfrm>
          <a:off x="765593" y="677333"/>
          <a:ext cx="4064000" cy="40640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6DF25F-5534-40CA-8C9D-FB774A549322}">
      <dsp:nvSpPr>
        <dsp:cNvPr id="0" name=""/>
        <dsp:cNvSpPr/>
      </dsp:nvSpPr>
      <dsp:spPr>
        <a:xfrm rot="10800000" flipV="1">
          <a:off x="-481878" y="4740154"/>
          <a:ext cx="6558944" cy="67851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089150">
            <a:lnSpc>
              <a:spcPct val="90000"/>
            </a:lnSpc>
            <a:spcBef>
              <a:spcPct val="0"/>
            </a:spcBef>
            <a:spcAft>
              <a:spcPct val="35000"/>
            </a:spcAft>
            <a:buNone/>
          </a:pPr>
          <a:r>
            <a:rPr lang="en-US" sz="4700" kern="1200" dirty="0">
              <a:solidFill>
                <a:schemeClr val="tx1"/>
              </a:solidFill>
            </a:rPr>
            <a:t>Manual Testing</a:t>
          </a:r>
          <a:endParaRPr lang="en-MY" sz="4700" kern="1200" dirty="0">
            <a:solidFill>
              <a:schemeClr val="tx1"/>
            </a:solidFill>
          </a:endParaRPr>
        </a:p>
      </dsp:txBody>
      <dsp:txXfrm rot="-10800000">
        <a:off x="-481878" y="4740154"/>
        <a:ext cx="6558944" cy="678512"/>
      </dsp:txXfrm>
    </dsp:sp>
    <dsp:sp modelId="{CB3D031A-5294-4754-AF78-4109C900F435}">
      <dsp:nvSpPr>
        <dsp:cNvPr id="0" name=""/>
        <dsp:cNvSpPr/>
      </dsp:nvSpPr>
      <dsp:spPr>
        <a:xfrm>
          <a:off x="6602717" y="677333"/>
          <a:ext cx="609600" cy="6096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CBC358-7950-47EB-AA19-08A8386C6B2B}">
      <dsp:nvSpPr>
        <dsp:cNvPr id="0" name=""/>
        <dsp:cNvSpPr/>
      </dsp:nvSpPr>
      <dsp:spPr>
        <a:xfrm>
          <a:off x="7212317" y="677333"/>
          <a:ext cx="1161131"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t>Black Box Testing</a:t>
          </a:r>
          <a:endParaRPr lang="en-MY" sz="2000" kern="1200" dirty="0"/>
        </a:p>
      </dsp:txBody>
      <dsp:txXfrm>
        <a:off x="7212317" y="677333"/>
        <a:ext cx="1161131" cy="609600"/>
      </dsp:txXfrm>
    </dsp:sp>
    <dsp:sp modelId="{11F5813E-D316-45F7-A30E-99BFA0EC0B88}">
      <dsp:nvSpPr>
        <dsp:cNvPr id="0" name=""/>
        <dsp:cNvSpPr/>
      </dsp:nvSpPr>
      <dsp:spPr>
        <a:xfrm>
          <a:off x="6007341" y="1295061"/>
          <a:ext cx="609600" cy="60960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119C52-90AC-40F3-9D7C-7925D9EC925F}">
      <dsp:nvSpPr>
        <dsp:cNvPr id="0" name=""/>
        <dsp:cNvSpPr/>
      </dsp:nvSpPr>
      <dsp:spPr>
        <a:xfrm>
          <a:off x="6616941" y="1295061"/>
          <a:ext cx="1252159"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t>White Box Testing</a:t>
          </a:r>
          <a:endParaRPr lang="en-MY" sz="2000" kern="1200" dirty="0"/>
        </a:p>
      </dsp:txBody>
      <dsp:txXfrm>
        <a:off x="6616941" y="1295061"/>
        <a:ext cx="1252159" cy="609600"/>
      </dsp:txXfrm>
    </dsp:sp>
    <dsp:sp modelId="{7CA5AE55-4E0A-487C-8E2E-0F2B5B07517A}">
      <dsp:nvSpPr>
        <dsp:cNvPr id="0" name=""/>
        <dsp:cNvSpPr/>
      </dsp:nvSpPr>
      <dsp:spPr>
        <a:xfrm>
          <a:off x="5683033" y="2018453"/>
          <a:ext cx="609600" cy="60960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F81365-27FC-4332-AA03-8D164798B3AF}">
      <dsp:nvSpPr>
        <dsp:cNvPr id="0" name=""/>
        <dsp:cNvSpPr/>
      </dsp:nvSpPr>
      <dsp:spPr>
        <a:xfrm>
          <a:off x="6292633" y="2018453"/>
          <a:ext cx="91846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t>Unit Testing</a:t>
          </a:r>
          <a:endParaRPr lang="en-MY" sz="2000" kern="1200" dirty="0"/>
        </a:p>
      </dsp:txBody>
      <dsp:txXfrm>
        <a:off x="6292633" y="2018453"/>
        <a:ext cx="918464" cy="609600"/>
      </dsp:txXfrm>
    </dsp:sp>
    <dsp:sp modelId="{38BC2EB5-3CA2-4D78-B523-11C9BA3ED197}">
      <dsp:nvSpPr>
        <dsp:cNvPr id="0" name=""/>
        <dsp:cNvSpPr/>
      </dsp:nvSpPr>
      <dsp:spPr>
        <a:xfrm>
          <a:off x="5683033" y="2790613"/>
          <a:ext cx="609600" cy="609600"/>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A771B8-DA08-4875-9AAD-80C44FCDBF94}">
      <dsp:nvSpPr>
        <dsp:cNvPr id="0" name=""/>
        <dsp:cNvSpPr/>
      </dsp:nvSpPr>
      <dsp:spPr>
        <a:xfrm>
          <a:off x="6292633" y="2790613"/>
          <a:ext cx="1357376"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t>Integration Testing</a:t>
          </a:r>
          <a:endParaRPr lang="en-MY" sz="2000" kern="1200" dirty="0"/>
        </a:p>
      </dsp:txBody>
      <dsp:txXfrm>
        <a:off x="6292633" y="2790613"/>
        <a:ext cx="1357376" cy="609600"/>
      </dsp:txXfrm>
    </dsp:sp>
    <dsp:sp modelId="{74C6F74A-4F58-4EC0-A80E-FE5DD1E0D6DC}">
      <dsp:nvSpPr>
        <dsp:cNvPr id="0" name=""/>
        <dsp:cNvSpPr/>
      </dsp:nvSpPr>
      <dsp:spPr>
        <a:xfrm>
          <a:off x="6007341" y="3514005"/>
          <a:ext cx="609600" cy="609600"/>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980A58-F5BB-4746-B189-680D65A04EFE}">
      <dsp:nvSpPr>
        <dsp:cNvPr id="0" name=""/>
        <dsp:cNvSpPr/>
      </dsp:nvSpPr>
      <dsp:spPr>
        <a:xfrm>
          <a:off x="6616941" y="3514005"/>
          <a:ext cx="932004"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t>System Testing</a:t>
          </a:r>
          <a:endParaRPr lang="en-MY" sz="2000" kern="1200" dirty="0"/>
        </a:p>
      </dsp:txBody>
      <dsp:txXfrm>
        <a:off x="6616941" y="3514005"/>
        <a:ext cx="932004" cy="609600"/>
      </dsp:txXfrm>
    </dsp:sp>
    <dsp:sp modelId="{734550A0-A1C2-4262-862F-E4CDDEDF79CB}">
      <dsp:nvSpPr>
        <dsp:cNvPr id="0" name=""/>
        <dsp:cNvSpPr/>
      </dsp:nvSpPr>
      <dsp:spPr>
        <a:xfrm>
          <a:off x="6602717" y="4131733"/>
          <a:ext cx="609600" cy="609600"/>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837145-DE56-4842-AA11-AF42C2D77F31}">
      <dsp:nvSpPr>
        <dsp:cNvPr id="0" name=""/>
        <dsp:cNvSpPr/>
      </dsp:nvSpPr>
      <dsp:spPr>
        <a:xfrm>
          <a:off x="7212317" y="4131733"/>
          <a:ext cx="1397561"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0" rIns="76200" bIns="0" numCol="1" spcCol="1270" anchor="ctr" anchorCtr="0">
          <a:noAutofit/>
        </a:bodyPr>
        <a:lstStyle/>
        <a:p>
          <a:pPr marL="0" lvl="0" indent="0" algn="l" defTabSz="889000">
            <a:lnSpc>
              <a:spcPct val="90000"/>
            </a:lnSpc>
            <a:spcBef>
              <a:spcPct val="0"/>
            </a:spcBef>
            <a:spcAft>
              <a:spcPct val="35000"/>
            </a:spcAft>
            <a:buNone/>
          </a:pPr>
          <a:r>
            <a:rPr lang="en-US" sz="2000" kern="1200" dirty="0"/>
            <a:t>Acceptation Testing</a:t>
          </a:r>
          <a:endParaRPr lang="en-MY" sz="2000" kern="1200" dirty="0"/>
        </a:p>
      </dsp:txBody>
      <dsp:txXfrm>
        <a:off x="7212317" y="4131733"/>
        <a:ext cx="1397561" cy="609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101C0-8625-4F33-910F-DE4FCD2BA4B0}">
      <dsp:nvSpPr>
        <dsp:cNvPr id="0" name=""/>
        <dsp:cNvSpPr/>
      </dsp:nvSpPr>
      <dsp:spPr>
        <a:xfrm>
          <a:off x="3289" y="1522280"/>
          <a:ext cx="1978421" cy="2374106"/>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b="1" kern="1200" dirty="0">
              <a:solidFill>
                <a:schemeClr val="tx1"/>
              </a:solidFill>
            </a:rPr>
            <a:t>Human Resource</a:t>
          </a:r>
          <a:endParaRPr lang="en-MY" sz="2000" b="1" kern="1200" dirty="0">
            <a:solidFill>
              <a:schemeClr val="tx1"/>
            </a:solidFill>
          </a:endParaRPr>
        </a:p>
      </dsp:txBody>
      <dsp:txXfrm rot="16200000">
        <a:off x="-772252" y="2297821"/>
        <a:ext cx="1946767" cy="395684"/>
      </dsp:txXfrm>
    </dsp:sp>
    <dsp:sp modelId="{54A52CCE-B6C6-493A-B2F6-403C1F987B71}">
      <dsp:nvSpPr>
        <dsp:cNvPr id="0" name=""/>
        <dsp:cNvSpPr/>
      </dsp:nvSpPr>
      <dsp:spPr>
        <a:xfrm>
          <a:off x="398973" y="1522280"/>
          <a:ext cx="1473924" cy="23741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t>Requires human intervention for test execution.</a:t>
          </a:r>
          <a:endParaRPr lang="en-MY" sz="2000" kern="1200" dirty="0"/>
        </a:p>
      </dsp:txBody>
      <dsp:txXfrm>
        <a:off x="398973" y="1522280"/>
        <a:ext cx="1473924" cy="2374106"/>
      </dsp:txXfrm>
    </dsp:sp>
    <dsp:sp modelId="{E45E4923-B63D-4F00-966C-A6F03CBC7979}">
      <dsp:nvSpPr>
        <dsp:cNvPr id="0" name=""/>
        <dsp:cNvSpPr/>
      </dsp:nvSpPr>
      <dsp:spPr>
        <a:xfrm>
          <a:off x="2050955" y="1522280"/>
          <a:ext cx="1978421" cy="2374106"/>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b="1" kern="1200" dirty="0">
              <a:solidFill>
                <a:schemeClr val="tx1"/>
              </a:solidFill>
            </a:rPr>
            <a:t>Costing</a:t>
          </a:r>
          <a:endParaRPr lang="en-MY" sz="2000" b="1" kern="1200" dirty="0">
            <a:solidFill>
              <a:schemeClr val="tx1"/>
            </a:solidFill>
          </a:endParaRPr>
        </a:p>
      </dsp:txBody>
      <dsp:txXfrm rot="16200000">
        <a:off x="1275414" y="2297821"/>
        <a:ext cx="1946767" cy="395684"/>
      </dsp:txXfrm>
    </dsp:sp>
    <dsp:sp modelId="{2162A0EA-7A9E-4B9D-9EFD-5FCEB5FC927B}">
      <dsp:nvSpPr>
        <dsp:cNvPr id="0" name=""/>
        <dsp:cNvSpPr/>
      </dsp:nvSpPr>
      <dsp:spPr>
        <a:xfrm rot="5400000">
          <a:off x="1886412" y="3408973"/>
          <a:ext cx="348869" cy="296763"/>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762F7E-360A-427A-920C-290EB1400AAD}">
      <dsp:nvSpPr>
        <dsp:cNvPr id="0" name=""/>
        <dsp:cNvSpPr/>
      </dsp:nvSpPr>
      <dsp:spPr>
        <a:xfrm>
          <a:off x="2446640" y="1522280"/>
          <a:ext cx="1473924" cy="23741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t>Requires skilled labor, long time &amp; will imply high costs.</a:t>
          </a:r>
          <a:endParaRPr lang="en-MY" sz="2000" kern="1200" dirty="0"/>
        </a:p>
      </dsp:txBody>
      <dsp:txXfrm>
        <a:off x="2446640" y="1522280"/>
        <a:ext cx="1473924" cy="2374106"/>
      </dsp:txXfrm>
    </dsp:sp>
    <dsp:sp modelId="{C667C600-9191-4680-B1C9-284125CFF5EF}">
      <dsp:nvSpPr>
        <dsp:cNvPr id="0" name=""/>
        <dsp:cNvSpPr/>
      </dsp:nvSpPr>
      <dsp:spPr>
        <a:xfrm>
          <a:off x="4098622" y="1522280"/>
          <a:ext cx="1978421" cy="2374106"/>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b="1" kern="1200" dirty="0">
              <a:solidFill>
                <a:schemeClr val="tx1"/>
              </a:solidFill>
            </a:rPr>
            <a:t>Skillset</a:t>
          </a:r>
          <a:endParaRPr lang="en-MY" sz="2000" b="1" kern="1200" dirty="0">
            <a:solidFill>
              <a:schemeClr val="tx1"/>
            </a:solidFill>
          </a:endParaRPr>
        </a:p>
      </dsp:txBody>
      <dsp:txXfrm rot="16200000">
        <a:off x="3323081" y="2297821"/>
        <a:ext cx="1946767" cy="395684"/>
      </dsp:txXfrm>
    </dsp:sp>
    <dsp:sp modelId="{D0C9F834-46A5-4A97-9DFD-796CE4CC4A3E}">
      <dsp:nvSpPr>
        <dsp:cNvPr id="0" name=""/>
        <dsp:cNvSpPr/>
      </dsp:nvSpPr>
      <dsp:spPr>
        <a:xfrm rot="5400000">
          <a:off x="3934079" y="3408973"/>
          <a:ext cx="348869" cy="296763"/>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9DCFF9-6189-42FA-9476-9AB3A356EBF9}">
      <dsp:nvSpPr>
        <dsp:cNvPr id="0" name=""/>
        <dsp:cNvSpPr/>
      </dsp:nvSpPr>
      <dsp:spPr>
        <a:xfrm>
          <a:off x="4494306" y="1522280"/>
          <a:ext cx="1473924" cy="23741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t>Any software can be tested manually, however some might need some special skillset</a:t>
          </a:r>
          <a:endParaRPr lang="en-MY" sz="2000" kern="1200" dirty="0"/>
        </a:p>
      </dsp:txBody>
      <dsp:txXfrm>
        <a:off x="4494306" y="1522280"/>
        <a:ext cx="1473924" cy="2374106"/>
      </dsp:txXfrm>
    </dsp:sp>
    <dsp:sp modelId="{7CD778F6-0191-4BBA-8C5B-08D785C030D3}">
      <dsp:nvSpPr>
        <dsp:cNvPr id="0" name=""/>
        <dsp:cNvSpPr/>
      </dsp:nvSpPr>
      <dsp:spPr>
        <a:xfrm>
          <a:off x="6146289" y="1522280"/>
          <a:ext cx="1978421" cy="2374106"/>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b="1" kern="1200" dirty="0">
              <a:solidFill>
                <a:schemeClr val="tx1"/>
              </a:solidFill>
            </a:rPr>
            <a:t>Work Style</a:t>
          </a:r>
          <a:endParaRPr lang="en-MY" sz="2000" b="1" kern="1200" dirty="0">
            <a:solidFill>
              <a:schemeClr val="tx1"/>
            </a:solidFill>
          </a:endParaRPr>
        </a:p>
      </dsp:txBody>
      <dsp:txXfrm rot="16200000">
        <a:off x="5370747" y="2297821"/>
        <a:ext cx="1946767" cy="395684"/>
      </dsp:txXfrm>
    </dsp:sp>
    <dsp:sp modelId="{37022387-3EC3-4113-9EF0-71A9CB582FA1}">
      <dsp:nvSpPr>
        <dsp:cNvPr id="0" name=""/>
        <dsp:cNvSpPr/>
      </dsp:nvSpPr>
      <dsp:spPr>
        <a:xfrm rot="5400000">
          <a:off x="5981746" y="3408973"/>
          <a:ext cx="348869" cy="296763"/>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0E0596-A8B4-47EC-BC52-734F2A0E4D09}">
      <dsp:nvSpPr>
        <dsp:cNvPr id="0" name=""/>
        <dsp:cNvSpPr/>
      </dsp:nvSpPr>
      <dsp:spPr>
        <a:xfrm>
          <a:off x="6541973" y="1522280"/>
          <a:ext cx="1473924" cy="237410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Manual testing can become repetitive and boring.</a:t>
          </a:r>
          <a:br>
            <a:rPr lang="en-US" sz="2000" kern="1200" dirty="0"/>
          </a:br>
          <a:endParaRPr lang="en-MY" sz="2000" kern="1200" dirty="0"/>
        </a:p>
      </dsp:txBody>
      <dsp:txXfrm>
        <a:off x="6541973" y="1522280"/>
        <a:ext cx="1473924" cy="23741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0D13B-0F31-4EDE-85F9-DF7429A1D077}" type="datetimeFigureOut">
              <a:rPr lang="en-MY" smtClean="0"/>
              <a:t>20/12/2021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868DF-2AC6-46D3-BE7C-7EAFCFD7216F}" type="slidenum">
              <a:rPr lang="en-MY" smtClean="0"/>
              <a:t>‹#›</a:t>
            </a:fld>
            <a:endParaRPr lang="en-MY"/>
          </a:p>
        </p:txBody>
      </p:sp>
    </p:spTree>
    <p:extLst>
      <p:ext uri="{BB962C8B-B14F-4D97-AF65-F5344CB8AC3E}">
        <p14:creationId xmlns:p14="http://schemas.microsoft.com/office/powerpoint/2010/main" val="137643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A8868DF-2AC6-46D3-BE7C-7EAFCFD7216F}" type="slidenum">
              <a:rPr lang="en-MY" smtClean="0"/>
              <a:t>2</a:t>
            </a:fld>
            <a:endParaRPr lang="en-MY"/>
          </a:p>
        </p:txBody>
      </p:sp>
    </p:spTree>
    <p:extLst>
      <p:ext uri="{BB962C8B-B14F-4D97-AF65-F5344CB8AC3E}">
        <p14:creationId xmlns:p14="http://schemas.microsoft.com/office/powerpoint/2010/main" val="51198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A8868DF-2AC6-46D3-BE7C-7EAFCFD7216F}" type="slidenum">
              <a:rPr lang="en-MY" smtClean="0"/>
              <a:t>3</a:t>
            </a:fld>
            <a:endParaRPr lang="en-MY"/>
          </a:p>
        </p:txBody>
      </p:sp>
    </p:spTree>
    <p:extLst>
      <p:ext uri="{BB962C8B-B14F-4D97-AF65-F5344CB8AC3E}">
        <p14:creationId xmlns:p14="http://schemas.microsoft.com/office/powerpoint/2010/main" val="121386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A8868DF-2AC6-46D3-BE7C-7EAFCFD7216F}" type="slidenum">
              <a:rPr lang="en-MY" smtClean="0"/>
              <a:t>12</a:t>
            </a:fld>
            <a:endParaRPr lang="en-MY"/>
          </a:p>
        </p:txBody>
      </p:sp>
    </p:spTree>
    <p:extLst>
      <p:ext uri="{BB962C8B-B14F-4D97-AF65-F5344CB8AC3E}">
        <p14:creationId xmlns:p14="http://schemas.microsoft.com/office/powerpoint/2010/main" val="167126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A396F65F-68DB-4D67-8E20-3550C6CE5410}" type="slidenum">
              <a:rPr lang="en-MY" smtClean="0"/>
              <a:pPr/>
              <a:t>15</a:t>
            </a:fld>
            <a:endParaRPr lang="en-MY" dirty="0"/>
          </a:p>
        </p:txBody>
      </p:sp>
    </p:spTree>
    <p:extLst>
      <p:ext uri="{BB962C8B-B14F-4D97-AF65-F5344CB8AC3E}">
        <p14:creationId xmlns:p14="http://schemas.microsoft.com/office/powerpoint/2010/main" val="299902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1A8868DF-2AC6-46D3-BE7C-7EAFCFD7216F}" type="slidenum">
              <a:rPr lang="en-MY" smtClean="0"/>
              <a:t>17</a:t>
            </a:fld>
            <a:endParaRPr lang="en-MY"/>
          </a:p>
        </p:txBody>
      </p:sp>
    </p:spTree>
    <p:extLst>
      <p:ext uri="{BB962C8B-B14F-4D97-AF65-F5344CB8AC3E}">
        <p14:creationId xmlns:p14="http://schemas.microsoft.com/office/powerpoint/2010/main" val="3957692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72D3-A48B-419C-93CF-F45232CE1C97}"/>
              </a:ext>
            </a:extLst>
          </p:cNvPr>
          <p:cNvSpPr>
            <a:spLocks noGrp="1"/>
          </p:cNvSpPr>
          <p:nvPr>
            <p:ph type="ctrTitle"/>
          </p:nvPr>
        </p:nvSpPr>
        <p:spPr>
          <a:xfrm>
            <a:off x="1524000" y="1122363"/>
            <a:ext cx="9144000" cy="2387600"/>
          </a:xfrm>
        </p:spPr>
        <p:txBody>
          <a:bodyPr anchor="b"/>
          <a:lstStyle>
            <a:lvl1pPr algn="l">
              <a:defRPr sz="5400">
                <a:latin typeface="Bahnschrift" panose="020B0502040204020203" pitchFamily="34"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BA2BBD60-DAC6-4367-8EB6-98B03FD5806B}"/>
              </a:ext>
            </a:extLst>
          </p:cNvPr>
          <p:cNvSpPr>
            <a:spLocks noGrp="1"/>
          </p:cNvSpPr>
          <p:nvPr>
            <p:ph type="subTitle" idx="1"/>
          </p:nvPr>
        </p:nvSpPr>
        <p:spPr>
          <a:xfrm>
            <a:off x="1524000" y="3602038"/>
            <a:ext cx="9144000" cy="1655762"/>
          </a:xfrm>
        </p:spPr>
        <p:txBody>
          <a:bodyPr>
            <a:normAutofit/>
          </a:bodyPr>
          <a:lstStyle>
            <a:lvl1pPr marL="0" indent="0" algn="l">
              <a:buNone/>
              <a:defRPr sz="2000">
                <a:latin typeface="Bahnschrift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38436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1BF1-DF90-45F2-85B1-E5270A543A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82975C-ED95-42E1-A525-B6A60AD9EE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287D72-D833-4852-851E-C702430CEE52}"/>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5A433301-65A1-40AB-A50D-5FBF0C992E6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B1F0004-5028-4F61-95EC-AE2F85C0569A}"/>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54556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C0077-7F0E-418D-92D1-7179ECF6AA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268E8F-49F6-460D-B5AC-A0BDDDFDA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AF927-454A-4AB8-A5FE-00C81876248E}"/>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F8E64068-6EE2-4CC0-A1F0-AC1928D7512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448387-3857-4086-81E0-DB9D5DC135C8}"/>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4753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5AD0-C92F-4D5F-B331-BB0BD92FC4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2C8134-5A2E-4CE5-871F-6B763DE0B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734F50-AA74-44CF-AB8C-014FAE67C670}"/>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8FB0EABF-62FC-4B9C-B77A-8D12A808EE1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71567CA-0B4F-4658-9FD6-175D975FD855}"/>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67838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12C0-B11F-4AF9-BAB1-A40815218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C78C57-81DD-4967-B6EB-029254A7EB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CDD53-215C-4C77-AC18-480AE6168D52}"/>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5" name="Footer Placeholder 4">
            <a:extLst>
              <a:ext uri="{FF2B5EF4-FFF2-40B4-BE49-F238E27FC236}">
                <a16:creationId xmlns:a16="http://schemas.microsoft.com/office/drawing/2014/main" id="{1D4F9235-994E-4D77-ACF4-F1AEFEBE750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6E45915-B43D-44D6-BEFB-D3F06973E870}"/>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104952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E19F-5935-42F7-8635-C429BFA75D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EC3C9F-1793-43F5-BF65-FCE19C1EB5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0FF7CA-42B9-4E92-909E-E036D90716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AE0850-A5B3-485B-870E-D706923BD7F3}"/>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6" name="Footer Placeholder 5">
            <a:extLst>
              <a:ext uri="{FF2B5EF4-FFF2-40B4-BE49-F238E27FC236}">
                <a16:creationId xmlns:a16="http://schemas.microsoft.com/office/drawing/2014/main" id="{A165B210-D952-4D37-BD3E-59FB68FBE8A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9D5A9B7-3675-4978-9EAD-48CC9545F564}"/>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195890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DDD7-396A-46BF-968E-7EDAC1E2D3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21B799-B401-41A1-99F5-28F97E4A7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599C99-AD83-43E6-8BB8-913F29120D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1E3E53-968E-45BF-BBF4-1CC3377AE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46BB8-F683-4A5C-A482-F49AFAA30C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7B6C27-0C50-4D78-BCA7-D490DA171778}"/>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8" name="Footer Placeholder 7">
            <a:extLst>
              <a:ext uri="{FF2B5EF4-FFF2-40B4-BE49-F238E27FC236}">
                <a16:creationId xmlns:a16="http://schemas.microsoft.com/office/drawing/2014/main" id="{6E436C94-BD33-4505-8904-05A364409EA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32F8ACE7-DC69-4926-988C-488B74DD0BF2}"/>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1526519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2D52-82A5-401C-B1EB-4CD4E1D2EF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7A2E8D-251A-4D7E-B337-CA9554763E4D}"/>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4" name="Footer Placeholder 3">
            <a:extLst>
              <a:ext uri="{FF2B5EF4-FFF2-40B4-BE49-F238E27FC236}">
                <a16:creationId xmlns:a16="http://schemas.microsoft.com/office/drawing/2014/main" id="{C689312A-9066-4D6B-A181-11513FA97A64}"/>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4EBE314D-1982-4425-A111-AF33882C7768}"/>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260089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409C-FE6D-48C9-9BAC-AA4262773FFB}"/>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3" name="Footer Placeholder 2">
            <a:extLst>
              <a:ext uri="{FF2B5EF4-FFF2-40B4-BE49-F238E27FC236}">
                <a16:creationId xmlns:a16="http://schemas.microsoft.com/office/drawing/2014/main" id="{712CF7D8-BF5E-4ED3-B89D-928B63C510A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512607B6-789E-4880-B1C7-94ACDC22353A}"/>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349112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1E1A-3B0C-4986-9E94-80E6FCA38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F207-8A8C-45DD-B854-82BC116E5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CDEC37-5A3F-4DA4-9537-921B4ABCE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46531-AF81-4D9E-A69A-13F0F7315C3D}"/>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6" name="Footer Placeholder 5">
            <a:extLst>
              <a:ext uri="{FF2B5EF4-FFF2-40B4-BE49-F238E27FC236}">
                <a16:creationId xmlns:a16="http://schemas.microsoft.com/office/drawing/2014/main" id="{88194AA0-4F3B-468B-97A1-4684918C78D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5BFF650E-F086-43E5-9924-54B9C36AC802}"/>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209459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96FA-E275-44D1-BA37-506B88457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0E06C9-39BF-41EE-921D-BE4A78319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EC58C6-DE55-4C68-BDA9-32EDC74D3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E7C5D-B767-4F3F-ACC2-A82C5E59FD40}"/>
              </a:ext>
            </a:extLst>
          </p:cNvPr>
          <p:cNvSpPr>
            <a:spLocks noGrp="1"/>
          </p:cNvSpPr>
          <p:nvPr>
            <p:ph type="dt" sz="half" idx="10"/>
          </p:nvPr>
        </p:nvSpPr>
        <p:spPr>
          <a:xfrm>
            <a:off x="838200" y="6356350"/>
            <a:ext cx="2743200" cy="365125"/>
          </a:xfrm>
          <a:prstGeom prst="rect">
            <a:avLst/>
          </a:prstGeom>
        </p:spPr>
        <p:txBody>
          <a:bodyPr/>
          <a:lstStyle/>
          <a:p>
            <a:fld id="{46E90B26-C66A-4176-A804-E1A13CB80C97}" type="datetimeFigureOut">
              <a:rPr lang="en-IN" smtClean="0"/>
              <a:t>20-12-2021</a:t>
            </a:fld>
            <a:endParaRPr lang="en-IN"/>
          </a:p>
        </p:txBody>
      </p:sp>
      <p:sp>
        <p:nvSpPr>
          <p:cNvPr id="6" name="Footer Placeholder 5">
            <a:extLst>
              <a:ext uri="{FF2B5EF4-FFF2-40B4-BE49-F238E27FC236}">
                <a16:creationId xmlns:a16="http://schemas.microsoft.com/office/drawing/2014/main" id="{376CC171-D01C-488F-988C-CE0441CDE2F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8F98D51-5F4F-440C-B9D6-593DD8BEC04A}"/>
              </a:ext>
            </a:extLst>
          </p:cNvPr>
          <p:cNvSpPr>
            <a:spLocks noGrp="1"/>
          </p:cNvSpPr>
          <p:nvPr>
            <p:ph type="sldNum" sz="quarter" idx="12"/>
          </p:nvPr>
        </p:nvSpPr>
        <p:spPr>
          <a:xfrm>
            <a:off x="8610600" y="6356350"/>
            <a:ext cx="2743200" cy="365125"/>
          </a:xfrm>
          <a:prstGeom prst="rect">
            <a:avLst/>
          </a:prstGeom>
        </p:spPr>
        <p:txBody>
          <a:bodyPr/>
          <a:lstStyle/>
          <a:p>
            <a:fld id="{84390D52-485E-471F-B3DC-4BF2A85B5514}" type="slidenum">
              <a:rPr lang="en-IN" smtClean="0"/>
              <a:t>‹#›</a:t>
            </a:fld>
            <a:endParaRPr lang="en-IN"/>
          </a:p>
        </p:txBody>
      </p:sp>
    </p:spTree>
    <p:extLst>
      <p:ext uri="{BB962C8B-B14F-4D97-AF65-F5344CB8AC3E}">
        <p14:creationId xmlns:p14="http://schemas.microsoft.com/office/powerpoint/2010/main" val="412469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9A9EC-C923-4393-A5AC-D5D12136707C}"/>
              </a:ext>
            </a:extLst>
          </p:cNvPr>
          <p:cNvSpPr>
            <a:spLocks noGrp="1"/>
          </p:cNvSpPr>
          <p:nvPr>
            <p:ph type="title"/>
          </p:nvPr>
        </p:nvSpPr>
        <p:spPr>
          <a:xfrm>
            <a:off x="838200" y="365126"/>
            <a:ext cx="10515600" cy="71553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095CF-26F7-46BB-9F93-0D34B3CDE3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0581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4.png"/><Relationship Id="rId7" Type="http://schemas.openxmlformats.org/officeDocument/2006/relationships/diagramColors" Target="../diagrams/colors6.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hyperlink" Target="mailto:sales@tentacletech.com" TargetMode="External"/><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90EF-9D88-4A6C-8089-788C3561D30A}"/>
              </a:ext>
            </a:extLst>
          </p:cNvPr>
          <p:cNvSpPr>
            <a:spLocks noGrp="1"/>
          </p:cNvSpPr>
          <p:nvPr>
            <p:ph type="ctrTitle"/>
          </p:nvPr>
        </p:nvSpPr>
        <p:spPr>
          <a:xfrm>
            <a:off x="-152400" y="2211844"/>
            <a:ext cx="7630879" cy="2502363"/>
          </a:xfrm>
        </p:spPr>
        <p:txBody>
          <a:bodyPr anchor="ctr">
            <a:normAutofit/>
          </a:bodyPr>
          <a:lstStyle/>
          <a:p>
            <a:pPr algn="ctr"/>
            <a:r>
              <a:rPr lang="en-IN" b="1" dirty="0"/>
              <a:t>Presentation </a:t>
            </a:r>
            <a:br>
              <a:rPr lang="en-IN" b="1" dirty="0"/>
            </a:br>
            <a:r>
              <a:rPr lang="en-IN" sz="2400" dirty="0"/>
              <a:t>on</a:t>
            </a:r>
            <a:br>
              <a:rPr lang="en-IN" dirty="0"/>
            </a:br>
            <a:r>
              <a:rPr lang="en-IN" sz="3600" dirty="0"/>
              <a:t>Manual Testing Training</a:t>
            </a:r>
            <a:br>
              <a:rPr lang="en-IN" dirty="0"/>
            </a:br>
            <a:endParaRPr lang="en-IN" sz="2400" dirty="0"/>
          </a:p>
        </p:txBody>
      </p:sp>
      <p:pic>
        <p:nvPicPr>
          <p:cNvPr id="5" name="Picture 4" descr="A close up of a logo&#10;&#10;Description automatically generated">
            <a:extLst>
              <a:ext uri="{FF2B5EF4-FFF2-40B4-BE49-F238E27FC236}">
                <a16:creationId xmlns:a16="http://schemas.microsoft.com/office/drawing/2014/main" id="{81F8A864-1171-4E0A-B223-253B1C6F5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90" y="192618"/>
            <a:ext cx="1730073" cy="1135440"/>
          </a:xfrm>
          <a:prstGeom prst="rect">
            <a:avLst/>
          </a:prstGeom>
        </p:spPr>
      </p:pic>
      <p:sp>
        <p:nvSpPr>
          <p:cNvPr id="10" name="TextBox 9">
            <a:extLst>
              <a:ext uri="{FF2B5EF4-FFF2-40B4-BE49-F238E27FC236}">
                <a16:creationId xmlns:a16="http://schemas.microsoft.com/office/drawing/2014/main" id="{6271CFFF-79BC-47F4-8721-C48AB9456F78}"/>
              </a:ext>
            </a:extLst>
          </p:cNvPr>
          <p:cNvSpPr txBox="1"/>
          <p:nvPr/>
        </p:nvSpPr>
        <p:spPr>
          <a:xfrm>
            <a:off x="669388" y="6444343"/>
            <a:ext cx="4184159" cy="292388"/>
          </a:xfrm>
          <a:prstGeom prst="rect">
            <a:avLst/>
          </a:prstGeom>
          <a:noFill/>
        </p:spPr>
        <p:txBody>
          <a:bodyPr wrap="none" rtlCol="0">
            <a:spAutoFit/>
          </a:bodyPr>
          <a:lstStyle/>
          <a:p>
            <a:r>
              <a:rPr lang="en-IN" sz="1300" spc="100" dirty="0">
                <a:solidFill>
                  <a:schemeClr val="bg1">
                    <a:lumMod val="50000"/>
                  </a:schemeClr>
                </a:solidFill>
                <a:latin typeface="Bahnschrift Light" panose="020B0502040204020203" pitchFamily="34" charset="0"/>
              </a:rPr>
              <a:t>MALAYSIA | SINGAPORE | INDONESIA | INDIA |</a:t>
            </a:r>
          </a:p>
        </p:txBody>
      </p:sp>
      <p:grpSp>
        <p:nvGrpSpPr>
          <p:cNvPr id="13" name="Group 12">
            <a:extLst>
              <a:ext uri="{FF2B5EF4-FFF2-40B4-BE49-F238E27FC236}">
                <a16:creationId xmlns:a16="http://schemas.microsoft.com/office/drawing/2014/main" id="{59433616-8161-4E7D-B602-9E2E4B36EAB7}"/>
              </a:ext>
            </a:extLst>
          </p:cNvPr>
          <p:cNvGrpSpPr/>
          <p:nvPr/>
        </p:nvGrpSpPr>
        <p:grpSpPr>
          <a:xfrm>
            <a:off x="7214353" y="-7819"/>
            <a:ext cx="4977647" cy="6873638"/>
            <a:chOff x="7214353" y="-7819"/>
            <a:chExt cx="4977647" cy="6873638"/>
          </a:xfrm>
        </p:grpSpPr>
        <p:pic>
          <p:nvPicPr>
            <p:cNvPr id="12" name="Picture 11" descr="A picture containing tool, shovel&#10;&#10;Description automatically generated">
              <a:extLst>
                <a:ext uri="{FF2B5EF4-FFF2-40B4-BE49-F238E27FC236}">
                  <a16:creationId xmlns:a16="http://schemas.microsoft.com/office/drawing/2014/main" id="{A27AECEB-96F9-46CD-B638-F75D9614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353" y="7819"/>
              <a:ext cx="651867" cy="6858000"/>
            </a:xfrm>
            <a:prstGeom prst="rect">
              <a:avLst/>
            </a:prstGeom>
          </p:spPr>
        </p:pic>
        <p:pic>
          <p:nvPicPr>
            <p:cNvPr id="9" name="Picture 8" descr="A person sitting at a desk in front of a window&#10;&#10;Description automatically generated">
              <a:extLst>
                <a:ext uri="{FF2B5EF4-FFF2-40B4-BE49-F238E27FC236}">
                  <a16:creationId xmlns:a16="http://schemas.microsoft.com/office/drawing/2014/main" id="{9D7B0BA2-C07D-4910-96E6-396265AFC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7819"/>
              <a:ext cx="4572000" cy="6858000"/>
            </a:xfrm>
            <a:prstGeom prst="rect">
              <a:avLst/>
            </a:prstGeom>
          </p:spPr>
        </p:pic>
      </p:grpSp>
    </p:spTree>
    <p:extLst>
      <p:ext uri="{BB962C8B-B14F-4D97-AF65-F5344CB8AC3E}">
        <p14:creationId xmlns:p14="http://schemas.microsoft.com/office/powerpoint/2010/main" val="429861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8E19-B168-4613-AD09-25F1FA3267A8}"/>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IN" sz="3200" dirty="0">
                <a:solidFill>
                  <a:srgbClr val="FF0000"/>
                </a:solidFill>
              </a:rPr>
              <a:t>Goals of Manual Testing</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graphicFrame>
        <p:nvGraphicFramePr>
          <p:cNvPr id="3" name="Diagram 2">
            <a:extLst>
              <a:ext uri="{FF2B5EF4-FFF2-40B4-BE49-F238E27FC236}">
                <a16:creationId xmlns:a16="http://schemas.microsoft.com/office/drawing/2014/main" id="{B7421AEA-05AF-4E7F-8D99-D532173DCB21}"/>
              </a:ext>
            </a:extLst>
          </p:cNvPr>
          <p:cNvGraphicFramePr/>
          <p:nvPr>
            <p:extLst>
              <p:ext uri="{D42A27DB-BD31-4B8C-83A1-F6EECF244321}">
                <p14:modId xmlns:p14="http://schemas.microsoft.com/office/powerpoint/2010/main" val="17856989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391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5E19-FF47-4DDE-AAF9-5D995BE11923}"/>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IN" sz="3200" dirty="0">
                <a:solidFill>
                  <a:srgbClr val="FF0000"/>
                </a:solidFill>
              </a:rPr>
              <a:t>How to do Manual Testing</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graphicFrame>
        <p:nvGraphicFramePr>
          <p:cNvPr id="5" name="Diagram 4">
            <a:extLst>
              <a:ext uri="{FF2B5EF4-FFF2-40B4-BE49-F238E27FC236}">
                <a16:creationId xmlns:a16="http://schemas.microsoft.com/office/drawing/2014/main" id="{F00C334A-4278-4E75-A76E-2751AF201D3F}"/>
              </a:ext>
            </a:extLst>
          </p:cNvPr>
          <p:cNvGraphicFramePr/>
          <p:nvPr>
            <p:extLst>
              <p:ext uri="{D42A27DB-BD31-4B8C-83A1-F6EECF244321}">
                <p14:modId xmlns:p14="http://schemas.microsoft.com/office/powerpoint/2010/main" val="4135050770"/>
              </p:ext>
            </p:extLst>
          </p:nvPr>
        </p:nvGraphicFramePr>
        <p:xfrm>
          <a:off x="0" y="719666"/>
          <a:ext cx="372021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41576D8E-AA7B-4457-B35B-723D8C5C0F7F}"/>
              </a:ext>
            </a:extLst>
          </p:cNvPr>
          <p:cNvCxnSpPr/>
          <p:nvPr/>
        </p:nvCxnSpPr>
        <p:spPr>
          <a:xfrm>
            <a:off x="2870791" y="1488558"/>
            <a:ext cx="289205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CD391C3-5754-4C06-B148-19A9A2C5A881}"/>
              </a:ext>
            </a:extLst>
          </p:cNvPr>
          <p:cNvSpPr txBox="1"/>
          <p:nvPr/>
        </p:nvSpPr>
        <p:spPr>
          <a:xfrm>
            <a:off x="5971663" y="1026893"/>
            <a:ext cx="4568456" cy="923330"/>
          </a:xfrm>
          <a:prstGeom prst="rect">
            <a:avLst/>
          </a:prstGeom>
          <a:solidFill>
            <a:schemeClr val="bg1"/>
          </a:solidFill>
          <a:ln>
            <a:solidFill>
              <a:srgbClr val="FFC000"/>
            </a:solidFill>
          </a:ln>
        </p:spPr>
        <p:txBody>
          <a:bodyPr wrap="square" rtlCol="0">
            <a:spAutoFit/>
          </a:bodyPr>
          <a:lstStyle/>
          <a:p>
            <a:r>
              <a:rPr lang="en-US" dirty="0"/>
              <a:t>Business Unit/Client will provide the SRC documents. Testers need to read, analyze and under the test scenarios</a:t>
            </a:r>
            <a:endParaRPr lang="en-MY" dirty="0"/>
          </a:p>
        </p:txBody>
      </p:sp>
      <p:cxnSp>
        <p:nvCxnSpPr>
          <p:cNvPr id="10" name="Straight Arrow Connector 9">
            <a:extLst>
              <a:ext uri="{FF2B5EF4-FFF2-40B4-BE49-F238E27FC236}">
                <a16:creationId xmlns:a16="http://schemas.microsoft.com/office/drawing/2014/main" id="{30D6591B-E875-4C47-A7BB-8EFAE9A5F004}"/>
              </a:ext>
            </a:extLst>
          </p:cNvPr>
          <p:cNvCxnSpPr>
            <a:cxnSpLocks/>
          </p:cNvCxnSpPr>
          <p:nvPr/>
        </p:nvCxnSpPr>
        <p:spPr>
          <a:xfrm>
            <a:off x="2179674" y="2576623"/>
            <a:ext cx="358317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3640F645-303A-483A-ABA5-4032DD05B5DC}"/>
              </a:ext>
            </a:extLst>
          </p:cNvPr>
          <p:cNvSpPr txBox="1"/>
          <p:nvPr/>
        </p:nvSpPr>
        <p:spPr>
          <a:xfrm>
            <a:off x="5971663" y="2114958"/>
            <a:ext cx="4568456" cy="646331"/>
          </a:xfrm>
          <a:prstGeom prst="rect">
            <a:avLst/>
          </a:prstGeom>
          <a:noFill/>
          <a:ln>
            <a:solidFill>
              <a:srgbClr val="FFC000"/>
            </a:solidFill>
          </a:ln>
        </p:spPr>
        <p:txBody>
          <a:bodyPr wrap="square" rtlCol="0">
            <a:spAutoFit/>
          </a:bodyPr>
          <a:lstStyle/>
          <a:p>
            <a:r>
              <a:rPr lang="en-US" dirty="0"/>
              <a:t>Testers will required to authored the test cases based on the test scenarios</a:t>
            </a:r>
            <a:endParaRPr lang="en-MY" dirty="0"/>
          </a:p>
        </p:txBody>
      </p:sp>
      <p:cxnSp>
        <p:nvCxnSpPr>
          <p:cNvPr id="13" name="Straight Arrow Connector 12">
            <a:extLst>
              <a:ext uri="{FF2B5EF4-FFF2-40B4-BE49-F238E27FC236}">
                <a16:creationId xmlns:a16="http://schemas.microsoft.com/office/drawing/2014/main" id="{5F2CE222-1CD6-4785-8CB4-057FF67B062C}"/>
              </a:ext>
            </a:extLst>
          </p:cNvPr>
          <p:cNvCxnSpPr>
            <a:cxnSpLocks/>
          </p:cNvCxnSpPr>
          <p:nvPr/>
        </p:nvCxnSpPr>
        <p:spPr>
          <a:xfrm>
            <a:off x="2870791" y="3446720"/>
            <a:ext cx="289205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4920F8D9-4E47-4EC9-89EF-DDF4844396C8}"/>
              </a:ext>
            </a:extLst>
          </p:cNvPr>
          <p:cNvSpPr txBox="1"/>
          <p:nvPr/>
        </p:nvSpPr>
        <p:spPr>
          <a:xfrm>
            <a:off x="5971663" y="2928095"/>
            <a:ext cx="4568456" cy="646331"/>
          </a:xfrm>
          <a:prstGeom prst="rect">
            <a:avLst/>
          </a:prstGeom>
          <a:noFill/>
          <a:ln>
            <a:solidFill>
              <a:srgbClr val="FFC000"/>
            </a:solidFill>
          </a:ln>
        </p:spPr>
        <p:txBody>
          <a:bodyPr wrap="square" rtlCol="0">
            <a:spAutoFit/>
          </a:bodyPr>
          <a:lstStyle/>
          <a:p>
            <a:r>
              <a:rPr lang="en-US" dirty="0"/>
              <a:t>Execution of the test case will be don in test management tool like ALM, JIRA or </a:t>
            </a:r>
            <a:r>
              <a:rPr lang="en-US" dirty="0" err="1"/>
              <a:t>etc</a:t>
            </a:r>
            <a:endParaRPr lang="en-MY" dirty="0"/>
          </a:p>
        </p:txBody>
      </p:sp>
      <p:sp>
        <p:nvSpPr>
          <p:cNvPr id="16" name="TextBox 15">
            <a:extLst>
              <a:ext uri="{FF2B5EF4-FFF2-40B4-BE49-F238E27FC236}">
                <a16:creationId xmlns:a16="http://schemas.microsoft.com/office/drawing/2014/main" id="{7B4727BB-1AA2-47C2-B74D-F1DF7DB5C79E}"/>
              </a:ext>
            </a:extLst>
          </p:cNvPr>
          <p:cNvSpPr txBox="1"/>
          <p:nvPr/>
        </p:nvSpPr>
        <p:spPr>
          <a:xfrm>
            <a:off x="5971663" y="3741232"/>
            <a:ext cx="4568456" cy="1754326"/>
          </a:xfrm>
          <a:prstGeom prst="rect">
            <a:avLst/>
          </a:prstGeom>
          <a:noFill/>
          <a:ln>
            <a:solidFill>
              <a:srgbClr val="FFC000"/>
            </a:solidFill>
          </a:ln>
        </p:spPr>
        <p:txBody>
          <a:bodyPr wrap="square" rtlCol="0">
            <a:spAutoFit/>
          </a:bodyPr>
          <a:lstStyle/>
          <a:p>
            <a:pPr algn="just"/>
            <a:r>
              <a:rPr lang="en-US" dirty="0"/>
              <a:t>In this phase, Testers will logging defects/bugs in to test management tools. Will be communicating with business unit and developers to resolve the issue. Ultimately all issue need to retested and the tickets need to close with proper resolution. </a:t>
            </a:r>
            <a:endParaRPr lang="en-MY" dirty="0"/>
          </a:p>
        </p:txBody>
      </p:sp>
      <p:cxnSp>
        <p:nvCxnSpPr>
          <p:cNvPr id="18" name="Straight Arrow Connector 17">
            <a:extLst>
              <a:ext uri="{FF2B5EF4-FFF2-40B4-BE49-F238E27FC236}">
                <a16:creationId xmlns:a16="http://schemas.microsoft.com/office/drawing/2014/main" id="{F45B714E-95AA-4A56-AAF2-D9A7551E1952}"/>
              </a:ext>
            </a:extLst>
          </p:cNvPr>
          <p:cNvCxnSpPr>
            <a:cxnSpLocks/>
          </p:cNvCxnSpPr>
          <p:nvPr/>
        </p:nvCxnSpPr>
        <p:spPr>
          <a:xfrm flipV="1">
            <a:off x="2274185" y="4449724"/>
            <a:ext cx="3488662"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F5CEC1B9-E562-4797-A6EF-4083B3137F4F}"/>
              </a:ext>
            </a:extLst>
          </p:cNvPr>
          <p:cNvCxnSpPr>
            <a:cxnSpLocks/>
          </p:cNvCxnSpPr>
          <p:nvPr/>
        </p:nvCxnSpPr>
        <p:spPr>
          <a:xfrm>
            <a:off x="2796363" y="5803605"/>
            <a:ext cx="2966484"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4ECE0898-2431-4D3B-AF81-75B40378A8BB}"/>
              </a:ext>
            </a:extLst>
          </p:cNvPr>
          <p:cNvSpPr txBox="1"/>
          <p:nvPr/>
        </p:nvSpPr>
        <p:spPr>
          <a:xfrm>
            <a:off x="5971663" y="5571396"/>
            <a:ext cx="4568456" cy="1200329"/>
          </a:xfrm>
          <a:prstGeom prst="rect">
            <a:avLst/>
          </a:prstGeom>
          <a:noFill/>
          <a:ln>
            <a:solidFill>
              <a:srgbClr val="FFC000"/>
            </a:solidFill>
          </a:ln>
        </p:spPr>
        <p:txBody>
          <a:bodyPr wrap="square" rtlCol="0">
            <a:spAutoFit/>
          </a:bodyPr>
          <a:lstStyle/>
          <a:p>
            <a:r>
              <a:rPr lang="en-US" dirty="0"/>
              <a:t>Daily reporting of the testing will be generated and email to Client Manager. Different company might have different parameters of reporting</a:t>
            </a:r>
            <a:endParaRPr lang="en-MY" dirty="0"/>
          </a:p>
        </p:txBody>
      </p:sp>
    </p:spTree>
    <p:extLst>
      <p:ext uri="{BB962C8B-B14F-4D97-AF65-F5344CB8AC3E}">
        <p14:creationId xmlns:p14="http://schemas.microsoft.com/office/powerpoint/2010/main" val="398290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8FE5915-2E4B-4DA2-B6E3-630AF1F35416}"/>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IN" sz="3200" dirty="0">
                <a:solidFill>
                  <a:srgbClr val="FF0000"/>
                </a:solidFill>
              </a:rPr>
              <a:t>Type of Manual Testing</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sp>
        <p:nvSpPr>
          <p:cNvPr id="53" name="Slide Number Placeholder 1">
            <a:extLst>
              <a:ext uri="{FF2B5EF4-FFF2-40B4-BE49-F238E27FC236}">
                <a16:creationId xmlns:a16="http://schemas.microsoft.com/office/drawing/2014/main" id="{89657683-42B1-49A8-9DC6-E2EFCCC67A24}"/>
              </a:ext>
            </a:extLst>
          </p:cNvPr>
          <p:cNvSpPr>
            <a:spLocks noGrp="1"/>
          </p:cNvSpPr>
          <p:nvPr>
            <p:ph type="sldNum" sz="quarter" idx="12"/>
          </p:nvPr>
        </p:nvSpPr>
        <p:spPr>
          <a:xfrm>
            <a:off x="8610600" y="6356350"/>
            <a:ext cx="2743200" cy="365125"/>
          </a:xfrm>
        </p:spPr>
        <p:txBody>
          <a:bodyPr/>
          <a:lstStyle/>
          <a:p>
            <a:pPr algn="r"/>
            <a:fld id="{84390D52-485E-471F-B3DC-4BF2A85B5514}" type="slidenum">
              <a:rPr lang="en-IN" sz="900" smtClean="0"/>
              <a:pPr algn="r"/>
              <a:t>12</a:t>
            </a:fld>
            <a:endParaRPr lang="en-IN" sz="900" dirty="0"/>
          </a:p>
        </p:txBody>
      </p:sp>
      <p:pic>
        <p:nvPicPr>
          <p:cNvPr id="55" name="Picture 54" descr="A close up of a logo&#10;&#10;Description automatically generated">
            <a:extLst>
              <a:ext uri="{FF2B5EF4-FFF2-40B4-BE49-F238E27FC236}">
                <a16:creationId xmlns:a16="http://schemas.microsoft.com/office/drawing/2014/main" id="{707B1A35-69A2-4221-B52B-3681B32C0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2523" y="223427"/>
            <a:ext cx="717835" cy="732156"/>
          </a:xfrm>
          <a:prstGeom prst="rect">
            <a:avLst/>
          </a:prstGeom>
        </p:spPr>
      </p:pic>
      <p:sp>
        <p:nvSpPr>
          <p:cNvPr id="50" name="Date Placeholder 4">
            <a:extLst>
              <a:ext uri="{FF2B5EF4-FFF2-40B4-BE49-F238E27FC236}">
                <a16:creationId xmlns:a16="http://schemas.microsoft.com/office/drawing/2014/main" id="{43390C95-EE65-4FAE-83FB-1EBFF87CACDC}"/>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graphicFrame>
        <p:nvGraphicFramePr>
          <p:cNvPr id="6" name="Diagram 5">
            <a:extLst>
              <a:ext uri="{FF2B5EF4-FFF2-40B4-BE49-F238E27FC236}">
                <a16:creationId xmlns:a16="http://schemas.microsoft.com/office/drawing/2014/main" id="{074FD4B5-B301-4139-AC93-F1EF593A67E6}"/>
              </a:ext>
            </a:extLst>
          </p:cNvPr>
          <p:cNvGraphicFramePr/>
          <p:nvPr>
            <p:extLst>
              <p:ext uri="{D42A27DB-BD31-4B8C-83A1-F6EECF244321}">
                <p14:modId xmlns:p14="http://schemas.microsoft.com/office/powerpoint/2010/main" val="138129346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7716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47F5-4FD4-4DC5-AA27-92777FB67E5E}"/>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a:lnSpc>
                <a:spcPct val="110000"/>
              </a:lnSpc>
              <a:defRPr/>
            </a:pPr>
            <a:r>
              <a:rPr lang="en-IN" sz="3200" b="0" kern="1200" dirty="0">
                <a:solidFill>
                  <a:srgbClr val="FF0000"/>
                </a:solidFill>
                <a:latin typeface="Bahnschrift" panose="020B0502040204020203" pitchFamily="34" charset="0"/>
              </a:rPr>
              <a:t>Disadvantages </a:t>
            </a:r>
            <a:r>
              <a:rPr lang="en-IN" sz="3200" dirty="0">
                <a:solidFill>
                  <a:srgbClr val="FF0000"/>
                </a:solidFill>
              </a:rPr>
              <a:t>of Manual Testing</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graphicFrame>
        <p:nvGraphicFramePr>
          <p:cNvPr id="5" name="Diagram 4">
            <a:extLst>
              <a:ext uri="{FF2B5EF4-FFF2-40B4-BE49-F238E27FC236}">
                <a16:creationId xmlns:a16="http://schemas.microsoft.com/office/drawing/2014/main" id="{28A8AE56-CA34-4387-A0CD-EA4F40D49A0C}"/>
              </a:ext>
            </a:extLst>
          </p:cNvPr>
          <p:cNvGraphicFramePr/>
          <p:nvPr>
            <p:extLst>
              <p:ext uri="{D42A27DB-BD31-4B8C-83A1-F6EECF244321}">
                <p14:modId xmlns:p14="http://schemas.microsoft.com/office/powerpoint/2010/main" val="28199940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596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8A4BF4-0EC5-4518-BCD6-B6A520E4FA8E}"/>
              </a:ext>
            </a:extLst>
          </p:cNvPr>
          <p:cNvSpPr txBox="1"/>
          <p:nvPr/>
        </p:nvSpPr>
        <p:spPr>
          <a:xfrm>
            <a:off x="7914334" y="1949394"/>
            <a:ext cx="4322121" cy="1754326"/>
          </a:xfrm>
          <a:prstGeom prst="rect">
            <a:avLst/>
          </a:prstGeom>
          <a:noFill/>
        </p:spPr>
        <p:txBody>
          <a:bodyPr wrap="square" rtlCol="0">
            <a:spAutoFit/>
          </a:bodyPr>
          <a:lstStyle>
            <a:defPPr>
              <a:defRPr lang="en-US"/>
            </a:defPPr>
            <a:lvl1pPr algn="ctr">
              <a:defRPr sz="2400">
                <a:solidFill>
                  <a:schemeClr val="bg1">
                    <a:lumMod val="50000"/>
                  </a:schemeClr>
                </a:solidFill>
                <a:latin typeface="Arial Narrow" panose="020B0606020202030204" pitchFamily="34" charset="0"/>
              </a:defRPr>
            </a:lvl1pPr>
          </a:lstStyle>
          <a:p>
            <a:pPr algn="l"/>
            <a:r>
              <a:rPr lang="en-IN" sz="1800" dirty="0">
                <a:solidFill>
                  <a:schemeClr val="tx1"/>
                </a:solidFill>
              </a:rPr>
              <a:t>Professionally managed by a team of Local Industry </a:t>
            </a:r>
            <a:r>
              <a:rPr lang="en-IN" sz="1800" b="1" dirty="0">
                <a:solidFill>
                  <a:srgbClr val="FF0000"/>
                </a:solidFill>
              </a:rPr>
              <a:t>Experts </a:t>
            </a:r>
            <a:r>
              <a:rPr lang="en-IN" sz="1800" dirty="0">
                <a:solidFill>
                  <a:schemeClr val="tx1"/>
                </a:solidFill>
              </a:rPr>
              <a:t>having reusable test case repository of  </a:t>
            </a:r>
          </a:p>
          <a:p>
            <a:pPr algn="l"/>
            <a:r>
              <a:rPr lang="en-IN" sz="1800" dirty="0">
                <a:solidFill>
                  <a:srgbClr val="FF0000"/>
                </a:solidFill>
              </a:rPr>
              <a:t>900+</a:t>
            </a:r>
            <a:r>
              <a:rPr lang="en-IN" sz="1800" dirty="0">
                <a:solidFill>
                  <a:schemeClr val="tx1"/>
                </a:solidFill>
              </a:rPr>
              <a:t> New Business, </a:t>
            </a:r>
            <a:r>
              <a:rPr lang="en-IN" sz="1800" dirty="0">
                <a:solidFill>
                  <a:srgbClr val="FF0000"/>
                </a:solidFill>
              </a:rPr>
              <a:t>1100+</a:t>
            </a:r>
            <a:r>
              <a:rPr lang="en-IN" sz="1800" dirty="0">
                <a:solidFill>
                  <a:schemeClr val="tx1"/>
                </a:solidFill>
              </a:rPr>
              <a:t> Policy Servicing</a:t>
            </a:r>
          </a:p>
          <a:p>
            <a:pPr algn="l"/>
            <a:r>
              <a:rPr lang="en-IN" sz="1800" dirty="0">
                <a:solidFill>
                  <a:srgbClr val="FF0000"/>
                </a:solidFill>
              </a:rPr>
              <a:t>450+</a:t>
            </a:r>
            <a:r>
              <a:rPr lang="en-IN" sz="1800" dirty="0">
                <a:solidFill>
                  <a:schemeClr val="tx1"/>
                </a:solidFill>
              </a:rPr>
              <a:t> Claims, </a:t>
            </a:r>
            <a:r>
              <a:rPr lang="en-IN" sz="1800" dirty="0">
                <a:solidFill>
                  <a:srgbClr val="FF0000"/>
                </a:solidFill>
              </a:rPr>
              <a:t>420+</a:t>
            </a:r>
            <a:r>
              <a:rPr lang="en-IN" sz="1800" dirty="0">
                <a:solidFill>
                  <a:schemeClr val="tx1"/>
                </a:solidFill>
              </a:rPr>
              <a:t> Underwriting,</a:t>
            </a:r>
          </a:p>
          <a:p>
            <a:pPr algn="l"/>
            <a:r>
              <a:rPr lang="en-IN" sz="1800" dirty="0">
                <a:solidFill>
                  <a:srgbClr val="FF0000"/>
                </a:solidFill>
              </a:rPr>
              <a:t>200+</a:t>
            </a:r>
            <a:r>
              <a:rPr lang="en-IN" sz="1800" dirty="0">
                <a:solidFill>
                  <a:schemeClr val="tx1"/>
                </a:solidFill>
              </a:rPr>
              <a:t> Banking, </a:t>
            </a:r>
            <a:r>
              <a:rPr lang="en-IN" sz="1800" dirty="0">
                <a:solidFill>
                  <a:srgbClr val="FF0000"/>
                </a:solidFill>
              </a:rPr>
              <a:t>500 +</a:t>
            </a:r>
            <a:r>
              <a:rPr lang="en-IN" sz="1800" dirty="0">
                <a:solidFill>
                  <a:schemeClr val="tx1"/>
                </a:solidFill>
              </a:rPr>
              <a:t> Loan, </a:t>
            </a:r>
            <a:r>
              <a:rPr lang="en-IN" sz="1800" dirty="0">
                <a:solidFill>
                  <a:srgbClr val="FF0000"/>
                </a:solidFill>
              </a:rPr>
              <a:t>750+</a:t>
            </a:r>
            <a:r>
              <a:rPr lang="en-IN" sz="1800" dirty="0">
                <a:solidFill>
                  <a:schemeClr val="tx1"/>
                </a:solidFill>
              </a:rPr>
              <a:t> Wealth Mgmt</a:t>
            </a:r>
          </a:p>
        </p:txBody>
      </p:sp>
      <p:sp>
        <p:nvSpPr>
          <p:cNvPr id="6" name="TextBox 5">
            <a:extLst>
              <a:ext uri="{FF2B5EF4-FFF2-40B4-BE49-F238E27FC236}">
                <a16:creationId xmlns:a16="http://schemas.microsoft.com/office/drawing/2014/main" id="{D3095866-0587-4F45-8559-9EA22A3F19AF}"/>
              </a:ext>
            </a:extLst>
          </p:cNvPr>
          <p:cNvSpPr txBox="1"/>
          <p:nvPr/>
        </p:nvSpPr>
        <p:spPr>
          <a:xfrm>
            <a:off x="8095830" y="5234668"/>
            <a:ext cx="3799761" cy="646331"/>
          </a:xfrm>
          <a:prstGeom prst="rect">
            <a:avLst/>
          </a:prstGeom>
          <a:noFill/>
        </p:spPr>
        <p:txBody>
          <a:bodyPr wrap="square" rtlCol="0">
            <a:spAutoFit/>
          </a:bodyPr>
          <a:lstStyle>
            <a:defPPr>
              <a:defRPr lang="en-US"/>
            </a:defPPr>
            <a:lvl1pPr algn="ctr">
              <a:defRPr sz="2400">
                <a:solidFill>
                  <a:schemeClr val="bg1">
                    <a:lumMod val="50000"/>
                  </a:schemeClr>
                </a:solidFill>
                <a:latin typeface="Arial Narrow" panose="020B0606020202030204" pitchFamily="34" charset="0"/>
              </a:defRPr>
            </a:lvl1pPr>
          </a:lstStyle>
          <a:p>
            <a:pPr algn="l"/>
            <a:r>
              <a:rPr lang="en-IN" sz="1800" dirty="0">
                <a:solidFill>
                  <a:schemeClr val="tx1"/>
                </a:solidFill>
              </a:rPr>
              <a:t>Complete </a:t>
            </a:r>
            <a:r>
              <a:rPr lang="en-IN" sz="1800" b="1" dirty="0">
                <a:solidFill>
                  <a:srgbClr val="FF0000"/>
                </a:solidFill>
              </a:rPr>
              <a:t>Automation Solution </a:t>
            </a:r>
            <a:r>
              <a:rPr lang="en-IN" sz="1800" dirty="0">
                <a:solidFill>
                  <a:schemeClr val="tx1"/>
                </a:solidFill>
              </a:rPr>
              <a:t>integrate with Defect Management and GIT Platform  </a:t>
            </a:r>
          </a:p>
        </p:txBody>
      </p:sp>
      <p:cxnSp>
        <p:nvCxnSpPr>
          <p:cNvPr id="7" name="Straight Connector 6">
            <a:extLst>
              <a:ext uri="{FF2B5EF4-FFF2-40B4-BE49-F238E27FC236}">
                <a16:creationId xmlns:a16="http://schemas.microsoft.com/office/drawing/2014/main" id="{EBA9ACE2-4946-437D-9193-DA1B22756539}"/>
              </a:ext>
            </a:extLst>
          </p:cNvPr>
          <p:cNvCxnSpPr>
            <a:cxnSpLocks/>
          </p:cNvCxnSpPr>
          <p:nvPr/>
        </p:nvCxnSpPr>
        <p:spPr>
          <a:xfrm flipV="1">
            <a:off x="618301" y="3705046"/>
            <a:ext cx="11206011" cy="20718"/>
          </a:xfrm>
          <a:prstGeom prst="line">
            <a:avLst/>
          </a:prstGeom>
          <a:ln w="19050">
            <a:solidFill>
              <a:srgbClr val="FF8B8B"/>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D8985B8-70C6-415F-A303-8CB8FE15AFAF}"/>
              </a:ext>
            </a:extLst>
          </p:cNvPr>
          <p:cNvCxnSpPr>
            <a:cxnSpLocks/>
          </p:cNvCxnSpPr>
          <p:nvPr/>
        </p:nvCxnSpPr>
        <p:spPr>
          <a:xfrm>
            <a:off x="7745869" y="1139646"/>
            <a:ext cx="13746" cy="5214998"/>
          </a:xfrm>
          <a:prstGeom prst="line">
            <a:avLst/>
          </a:prstGeom>
          <a:ln w="19050">
            <a:solidFill>
              <a:srgbClr val="FF8B8B"/>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A65027-06E5-40B0-9033-4E9FCA87C8D4}"/>
              </a:ext>
            </a:extLst>
          </p:cNvPr>
          <p:cNvCxnSpPr>
            <a:cxnSpLocks/>
          </p:cNvCxnSpPr>
          <p:nvPr/>
        </p:nvCxnSpPr>
        <p:spPr>
          <a:xfrm>
            <a:off x="3693932" y="3725764"/>
            <a:ext cx="13746" cy="2628880"/>
          </a:xfrm>
          <a:prstGeom prst="line">
            <a:avLst/>
          </a:prstGeom>
          <a:ln w="19050">
            <a:solidFill>
              <a:srgbClr val="FF8B8B"/>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4D618A-8DA7-48FD-8825-AE02B0762619}"/>
              </a:ext>
            </a:extLst>
          </p:cNvPr>
          <p:cNvCxnSpPr>
            <a:cxnSpLocks/>
          </p:cNvCxnSpPr>
          <p:nvPr/>
        </p:nvCxnSpPr>
        <p:spPr>
          <a:xfrm>
            <a:off x="3683052" y="1134964"/>
            <a:ext cx="13746" cy="2628880"/>
          </a:xfrm>
          <a:prstGeom prst="line">
            <a:avLst/>
          </a:prstGeom>
          <a:ln w="19050">
            <a:solidFill>
              <a:srgbClr val="FF8B8B"/>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ACF71D-0438-4B25-B19E-0749B96EE422}"/>
              </a:ext>
            </a:extLst>
          </p:cNvPr>
          <p:cNvSpPr txBox="1"/>
          <p:nvPr/>
        </p:nvSpPr>
        <p:spPr>
          <a:xfrm>
            <a:off x="131711" y="5326919"/>
            <a:ext cx="3567969" cy="646331"/>
          </a:xfrm>
          <a:prstGeom prst="rect">
            <a:avLst/>
          </a:prstGeom>
          <a:noFill/>
        </p:spPr>
        <p:txBody>
          <a:bodyPr wrap="square" rtlCol="0">
            <a:spAutoFit/>
          </a:bodyPr>
          <a:lstStyle>
            <a:defPPr>
              <a:defRPr lang="en-US"/>
            </a:defPPr>
            <a:lvl1pPr algn="ctr">
              <a:defRPr sz="2400">
                <a:solidFill>
                  <a:schemeClr val="bg1">
                    <a:lumMod val="50000"/>
                  </a:schemeClr>
                </a:solidFill>
                <a:latin typeface="Arial Narrow" panose="020B0606020202030204" pitchFamily="34" charset="0"/>
              </a:defRPr>
            </a:lvl1pPr>
          </a:lstStyle>
          <a:p>
            <a:pPr algn="l"/>
            <a:r>
              <a:rPr lang="en-IN" sz="1800" dirty="0">
                <a:solidFill>
                  <a:schemeClr val="tx1"/>
                </a:solidFill>
              </a:rPr>
              <a:t>Expert in Open Source, </a:t>
            </a:r>
            <a:r>
              <a:rPr lang="en-IN" sz="1800" b="1" dirty="0">
                <a:solidFill>
                  <a:srgbClr val="FF0000"/>
                </a:solidFill>
              </a:rPr>
              <a:t>Code Less </a:t>
            </a:r>
            <a:r>
              <a:rPr lang="en-IN" sz="1800" dirty="0">
                <a:solidFill>
                  <a:schemeClr val="tx1"/>
                </a:solidFill>
              </a:rPr>
              <a:t>&amp; licenced test automation tool </a:t>
            </a:r>
          </a:p>
        </p:txBody>
      </p:sp>
      <p:sp>
        <p:nvSpPr>
          <p:cNvPr id="22" name="TextBox 21">
            <a:extLst>
              <a:ext uri="{FF2B5EF4-FFF2-40B4-BE49-F238E27FC236}">
                <a16:creationId xmlns:a16="http://schemas.microsoft.com/office/drawing/2014/main" id="{9E1808D1-0B7A-46B4-8536-9B437416EC73}"/>
              </a:ext>
            </a:extLst>
          </p:cNvPr>
          <p:cNvSpPr txBox="1"/>
          <p:nvPr/>
        </p:nvSpPr>
        <p:spPr>
          <a:xfrm>
            <a:off x="246469" y="2157540"/>
            <a:ext cx="3379494" cy="1538498"/>
          </a:xfrm>
          <a:prstGeom prst="rect">
            <a:avLst/>
          </a:prstGeom>
          <a:noFill/>
        </p:spPr>
        <p:txBody>
          <a:bodyPr wrap="square" rtlCol="0">
            <a:spAutoFit/>
          </a:bodyPr>
          <a:lstStyle/>
          <a:p>
            <a:pPr eaLnBrk="0" hangingPunct="0">
              <a:lnSpc>
                <a:spcPct val="106000"/>
              </a:lnSpc>
            </a:pPr>
            <a:r>
              <a:rPr lang="en-US" b="1" dirty="0">
                <a:solidFill>
                  <a:srgbClr val="FF0000"/>
                </a:solidFill>
              </a:rPr>
              <a:t>30 +  </a:t>
            </a:r>
            <a:r>
              <a:rPr lang="en-US" dirty="0">
                <a:latin typeface="Arial Narrow" panose="020B0606020202030204" pitchFamily="34" charset="0"/>
              </a:rPr>
              <a:t>Functional Test</a:t>
            </a:r>
            <a:r>
              <a:rPr lang="en-US" dirty="0"/>
              <a:t> </a:t>
            </a:r>
            <a:r>
              <a:rPr lang="en-US" dirty="0">
                <a:latin typeface="Arial Narrow" panose="020B0606020202030204" pitchFamily="34" charset="0"/>
              </a:rPr>
              <a:t>Projects</a:t>
            </a:r>
          </a:p>
          <a:p>
            <a:pPr eaLnBrk="0" hangingPunct="0">
              <a:lnSpc>
                <a:spcPct val="106000"/>
              </a:lnSpc>
            </a:pPr>
            <a:r>
              <a:rPr lang="en-US" b="1" dirty="0">
                <a:solidFill>
                  <a:srgbClr val="FF0000"/>
                </a:solidFill>
              </a:rPr>
              <a:t>02+  </a:t>
            </a:r>
            <a:r>
              <a:rPr lang="en-US" dirty="0">
                <a:latin typeface="Arial Narrow" panose="020B0606020202030204" pitchFamily="34" charset="0"/>
              </a:rPr>
              <a:t>Performance Test Projects </a:t>
            </a:r>
          </a:p>
          <a:p>
            <a:pPr eaLnBrk="0" hangingPunct="0">
              <a:lnSpc>
                <a:spcPct val="106000"/>
              </a:lnSpc>
            </a:pPr>
            <a:r>
              <a:rPr lang="en-US" b="1" dirty="0">
                <a:solidFill>
                  <a:srgbClr val="FF0000"/>
                </a:solidFill>
              </a:rPr>
              <a:t>15+ </a:t>
            </a:r>
            <a:r>
              <a:rPr lang="en-US" dirty="0">
                <a:latin typeface="Arial Narrow" panose="020B0606020202030204" pitchFamily="34" charset="0"/>
              </a:rPr>
              <a:t>Years of delivery Experience</a:t>
            </a:r>
          </a:p>
          <a:p>
            <a:pPr eaLnBrk="0" hangingPunct="0">
              <a:lnSpc>
                <a:spcPct val="106000"/>
              </a:lnSpc>
            </a:pPr>
            <a:r>
              <a:rPr lang="en-IN" b="1" dirty="0">
                <a:solidFill>
                  <a:srgbClr val="FF0000"/>
                </a:solidFill>
                <a:latin typeface="+mn-lt"/>
              </a:rPr>
              <a:t>150+ </a:t>
            </a:r>
            <a:r>
              <a:rPr lang="en-IN" dirty="0">
                <a:solidFill>
                  <a:schemeClr val="tx1"/>
                </a:solidFill>
              </a:rPr>
              <a:t>qualified test engineers </a:t>
            </a:r>
          </a:p>
          <a:p>
            <a:pPr eaLnBrk="0" hangingPunct="0">
              <a:lnSpc>
                <a:spcPct val="106000"/>
              </a:lnSpc>
            </a:pPr>
            <a:endParaRPr lang="en-IN" dirty="0">
              <a:latin typeface="Arial Narrow" panose="020B0606020202030204" pitchFamily="34" charset="0"/>
            </a:endParaRPr>
          </a:p>
        </p:txBody>
      </p:sp>
      <p:sp>
        <p:nvSpPr>
          <p:cNvPr id="26" name="Rectangle 25" descr="Check List">
            <a:extLst>
              <a:ext uri="{FF2B5EF4-FFF2-40B4-BE49-F238E27FC236}">
                <a16:creationId xmlns:a16="http://schemas.microsoft.com/office/drawing/2014/main" id="{386DFDFE-9B1E-4DB3-9EA1-57AF1234C72B}"/>
              </a:ext>
            </a:extLst>
          </p:cNvPr>
          <p:cNvSpPr/>
          <p:nvPr/>
        </p:nvSpPr>
        <p:spPr>
          <a:xfrm>
            <a:off x="1302217" y="1033440"/>
            <a:ext cx="1020757" cy="975598"/>
          </a:xfrm>
          <a:prstGeom prst="rect">
            <a:avLst/>
          </a:prstGeom>
          <a:blipFill>
            <a:blip r:embed="rId2">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effectLst>
            <a:glow rad="101600">
              <a:schemeClr val="tx1">
                <a:alpha val="0"/>
              </a:schemeClr>
            </a:glow>
            <a:innerShdw blurRad="63500" dist="50800" dir="13500000">
              <a:prstClr val="black">
                <a:alpha val="50000"/>
              </a:prstClr>
            </a:innerShdw>
          </a:effectLst>
        </p:spPr>
        <p:style>
          <a:lnRef idx="0">
            <a:schemeClr val="lt1">
              <a:hueOff val="0"/>
              <a:satOff val="0"/>
              <a:lumOff val="0"/>
              <a:alphaOff val="0"/>
            </a:schemeClr>
          </a:lnRef>
          <a:fillRef idx="3">
            <a:scrgbClr r="0" g="0" b="0"/>
          </a:fillRef>
          <a:effectRef idx="2">
            <a:schemeClr val="accent3">
              <a:shade val="80000"/>
              <a:hueOff val="0"/>
              <a:satOff val="0"/>
              <a:lumOff val="0"/>
              <a:alphaOff val="0"/>
            </a:schemeClr>
          </a:effectRef>
          <a:fontRef idx="minor">
            <a:schemeClr val="lt1"/>
          </a:fontRef>
        </p:style>
        <p:txBody>
          <a:bodyPr/>
          <a:lstStyle/>
          <a:p>
            <a:endParaRPr lang="en-US"/>
          </a:p>
        </p:txBody>
      </p:sp>
      <p:sp>
        <p:nvSpPr>
          <p:cNvPr id="28" name="Rectangle 27" descr="Computer">
            <a:extLst>
              <a:ext uri="{FF2B5EF4-FFF2-40B4-BE49-F238E27FC236}">
                <a16:creationId xmlns:a16="http://schemas.microsoft.com/office/drawing/2014/main" id="{085C5016-4E3D-4227-AE8A-342420A8D1E8}"/>
              </a:ext>
            </a:extLst>
          </p:cNvPr>
          <p:cNvSpPr/>
          <p:nvPr/>
        </p:nvSpPr>
        <p:spPr>
          <a:xfrm>
            <a:off x="1302217" y="4110198"/>
            <a:ext cx="938137" cy="803038"/>
          </a:xfrm>
          <a:prstGeom prst="rect">
            <a:avLst/>
          </a:prstGeom>
          <a:blipFill>
            <a:blip r:embed="rId4">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effectLst>
            <a:glow rad="101600">
              <a:schemeClr val="tx1">
                <a:alpha val="0"/>
              </a:schemeClr>
            </a:glow>
            <a:innerShdw blurRad="63500" dist="50800" dir="13500000">
              <a:prstClr val="black">
                <a:alpha val="50000"/>
              </a:prstClr>
            </a:innerShdw>
          </a:effectLst>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32" name="Rectangle 31" descr="Robot">
            <a:extLst>
              <a:ext uri="{FF2B5EF4-FFF2-40B4-BE49-F238E27FC236}">
                <a16:creationId xmlns:a16="http://schemas.microsoft.com/office/drawing/2014/main" id="{0DEAAE48-8461-4C48-82DD-2D06C9BE2665}"/>
              </a:ext>
            </a:extLst>
          </p:cNvPr>
          <p:cNvSpPr/>
          <p:nvPr/>
        </p:nvSpPr>
        <p:spPr>
          <a:xfrm>
            <a:off x="9339210" y="4055262"/>
            <a:ext cx="1118170" cy="857974"/>
          </a:xfrm>
          <a:prstGeom prst="rect">
            <a:avLst/>
          </a:prstGeom>
          <a:blipFill>
            <a:blip r:embed="rId6">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effectLst>
            <a:glow rad="101600">
              <a:schemeClr val="tx1">
                <a:alpha val="0"/>
              </a:schemeClr>
            </a:glow>
            <a:innerShdw blurRad="63500" dist="50800" dir="13500000">
              <a:prstClr val="black">
                <a:alpha val="50000"/>
              </a:prstClr>
            </a:innerShdw>
          </a:effectLst>
        </p:spPr>
        <p:style>
          <a:lnRef idx="0">
            <a:schemeClr val="lt1">
              <a:hueOff val="0"/>
              <a:satOff val="0"/>
              <a:lumOff val="0"/>
              <a:alphaOff val="0"/>
            </a:schemeClr>
          </a:lnRef>
          <a:fillRef idx="3">
            <a:scrgbClr r="0" g="0" b="0"/>
          </a:fillRef>
          <a:effectRef idx="3">
            <a:schemeClr val="accent3">
              <a:shade val="80000"/>
              <a:hueOff val="0"/>
              <a:satOff val="0"/>
              <a:lumOff val="0"/>
              <a:alphaOff val="0"/>
            </a:schemeClr>
          </a:effectRef>
          <a:fontRef idx="minor">
            <a:schemeClr val="lt1"/>
          </a:fontRef>
        </p:style>
      </p:sp>
      <p:sp>
        <p:nvSpPr>
          <p:cNvPr id="33" name="Rectangle 32" descr="Flowchart">
            <a:extLst>
              <a:ext uri="{FF2B5EF4-FFF2-40B4-BE49-F238E27FC236}">
                <a16:creationId xmlns:a16="http://schemas.microsoft.com/office/drawing/2014/main" id="{1407AB88-334D-46E4-AF72-770B64DFD67E}"/>
              </a:ext>
            </a:extLst>
          </p:cNvPr>
          <p:cNvSpPr/>
          <p:nvPr/>
        </p:nvSpPr>
        <p:spPr>
          <a:xfrm>
            <a:off x="9265563" y="1172890"/>
            <a:ext cx="1085902" cy="77389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a:effectLst>
            <a:glow>
              <a:schemeClr val="tx1">
                <a:alpha val="0"/>
              </a:schemeClr>
            </a:glow>
            <a:innerShdw blurRad="63500" dist="50800" dir="13500000">
              <a:prstClr val="black">
                <a:alpha val="50000"/>
              </a:prstClr>
            </a:innerShdw>
          </a:effectLst>
          <a:scene3d>
            <a:camera prst="orthographicFront">
              <a:rot lat="0" lon="0" rev="0"/>
            </a:camera>
            <a:lightRig rig="contrasting" dir="t">
              <a:rot lat="0" lon="0" rev="1500000"/>
            </a:lightRig>
          </a:scene3d>
          <a:sp3d prstMaterial="metal">
            <a:bevelT w="88900" h="88900"/>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txBody>
          <a:bodyPr/>
          <a:lstStyle/>
          <a:p>
            <a:endParaRPr lang="en-US" dirty="0"/>
          </a:p>
        </p:txBody>
      </p:sp>
      <p:sp>
        <p:nvSpPr>
          <p:cNvPr id="20" name="TextBox 19">
            <a:extLst>
              <a:ext uri="{FF2B5EF4-FFF2-40B4-BE49-F238E27FC236}">
                <a16:creationId xmlns:a16="http://schemas.microsoft.com/office/drawing/2014/main" id="{7BBC8E06-65BB-460D-90C8-E43940FBB4DC}"/>
              </a:ext>
            </a:extLst>
          </p:cNvPr>
          <p:cNvSpPr txBox="1"/>
          <p:nvPr/>
        </p:nvSpPr>
        <p:spPr>
          <a:xfrm>
            <a:off x="4187866" y="2343230"/>
            <a:ext cx="3365284" cy="1244893"/>
          </a:xfrm>
          <a:prstGeom prst="rect">
            <a:avLst/>
          </a:prstGeom>
          <a:noFill/>
        </p:spPr>
        <p:txBody>
          <a:bodyPr wrap="square">
            <a:spAutoFit/>
          </a:bodyPr>
          <a:lstStyle/>
          <a:p>
            <a:pPr eaLnBrk="0" hangingPunct="0">
              <a:lnSpc>
                <a:spcPct val="106000"/>
              </a:lnSpc>
            </a:pPr>
            <a:r>
              <a:rPr lang="en-US" b="1" dirty="0">
                <a:solidFill>
                  <a:srgbClr val="FF0000"/>
                </a:solidFill>
                <a:latin typeface="Arial Narrow" panose="020B0606020202030204" pitchFamily="34" charset="0"/>
              </a:rPr>
              <a:t>30%(6 out  of 20) </a:t>
            </a:r>
            <a:r>
              <a:rPr lang="en-US" dirty="0">
                <a:latin typeface="Arial Narrow" panose="020B0606020202030204" pitchFamily="34" charset="0"/>
              </a:rPr>
              <a:t>Term Insurance, </a:t>
            </a:r>
            <a:r>
              <a:rPr lang="en-US" b="1" dirty="0">
                <a:solidFill>
                  <a:srgbClr val="FF0000"/>
                </a:solidFill>
                <a:latin typeface="Arial Narrow" panose="020B0606020202030204" pitchFamily="34" charset="0"/>
              </a:rPr>
              <a:t>20%(6 out of 28) </a:t>
            </a:r>
            <a:r>
              <a:rPr lang="en-US" dirty="0">
                <a:latin typeface="Arial Narrow" panose="020B0606020202030204" pitchFamily="34" charset="0"/>
              </a:rPr>
              <a:t>medical insurance product in Malaysia is tested by Tentacle*  </a:t>
            </a:r>
            <a:endParaRPr lang="en-IN" dirty="0">
              <a:latin typeface="Arial Narrow" panose="020B0606020202030204" pitchFamily="34" charset="0"/>
            </a:endParaRPr>
          </a:p>
        </p:txBody>
      </p:sp>
      <p:sp>
        <p:nvSpPr>
          <p:cNvPr id="24" name="Rectangle 23" descr="Test tubes">
            <a:extLst>
              <a:ext uri="{FF2B5EF4-FFF2-40B4-BE49-F238E27FC236}">
                <a16:creationId xmlns:a16="http://schemas.microsoft.com/office/drawing/2014/main" id="{EDDF17EC-1E7C-41FB-B717-E08419AF1BB7}"/>
              </a:ext>
            </a:extLst>
          </p:cNvPr>
          <p:cNvSpPr/>
          <p:nvPr/>
        </p:nvSpPr>
        <p:spPr>
          <a:xfrm>
            <a:off x="5487315" y="1097479"/>
            <a:ext cx="789955" cy="975598"/>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effectLst>
            <a:innerShdw blurRad="114300">
              <a:prstClr val="black"/>
            </a:innerShdw>
          </a:effectLst>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txBody>
          <a:bodyPr/>
          <a:lstStyle/>
          <a:p>
            <a:endParaRPr lang="en-US" dirty="0"/>
          </a:p>
        </p:txBody>
      </p:sp>
      <p:sp>
        <p:nvSpPr>
          <p:cNvPr id="27" name="Title 1">
            <a:extLst>
              <a:ext uri="{FF2B5EF4-FFF2-40B4-BE49-F238E27FC236}">
                <a16:creationId xmlns:a16="http://schemas.microsoft.com/office/drawing/2014/main" id="{63D4AA52-1B61-4404-A407-4BA27C825150}"/>
              </a:ext>
            </a:extLst>
          </p:cNvPr>
          <p:cNvSpPr txBox="1">
            <a:spLocks/>
          </p:cNvSpPr>
          <p:nvPr/>
        </p:nvSpPr>
        <p:spPr>
          <a:xfrm>
            <a:off x="149820" y="122624"/>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rPr>
              <a:t>Our Success Story</a:t>
            </a:r>
          </a:p>
        </p:txBody>
      </p:sp>
      <p:sp>
        <p:nvSpPr>
          <p:cNvPr id="23" name="TextBox 22">
            <a:extLst>
              <a:ext uri="{FF2B5EF4-FFF2-40B4-BE49-F238E27FC236}">
                <a16:creationId xmlns:a16="http://schemas.microsoft.com/office/drawing/2014/main" id="{218E03A2-1485-4BEB-B371-63F60ECABB78}"/>
              </a:ext>
            </a:extLst>
          </p:cNvPr>
          <p:cNvSpPr txBox="1"/>
          <p:nvPr/>
        </p:nvSpPr>
        <p:spPr>
          <a:xfrm>
            <a:off x="4071678" y="5308326"/>
            <a:ext cx="3741374" cy="657681"/>
          </a:xfrm>
          <a:prstGeom prst="rect">
            <a:avLst/>
          </a:prstGeom>
          <a:noFill/>
        </p:spPr>
        <p:txBody>
          <a:bodyPr wrap="square" rtlCol="0">
            <a:spAutoFit/>
          </a:bodyPr>
          <a:lstStyle>
            <a:defPPr>
              <a:defRPr lang="en-US"/>
            </a:defPPr>
            <a:lvl1pPr algn="ctr">
              <a:defRPr sz="2400">
                <a:solidFill>
                  <a:schemeClr val="bg1">
                    <a:lumMod val="50000"/>
                  </a:schemeClr>
                </a:solidFill>
                <a:latin typeface="Arial Narrow" panose="020B0606020202030204" pitchFamily="34" charset="0"/>
              </a:defRPr>
            </a:lvl1pPr>
          </a:lstStyle>
          <a:p>
            <a:pPr algn="l" eaLnBrk="0" hangingPunct="0">
              <a:lnSpc>
                <a:spcPct val="106000"/>
              </a:lnSpc>
            </a:pPr>
            <a:r>
              <a:rPr lang="en-US" sz="1800" b="1" dirty="0">
                <a:solidFill>
                  <a:srgbClr val="FF0000"/>
                </a:solidFill>
              </a:rPr>
              <a:t>Expertise in AS400 </a:t>
            </a:r>
            <a:r>
              <a:rPr lang="en-US" sz="1800" dirty="0">
                <a:solidFill>
                  <a:schemeClr val="tx1"/>
                </a:solidFill>
              </a:rPr>
              <a:t>test</a:t>
            </a:r>
            <a:r>
              <a:rPr lang="en-US" sz="1800" b="1" dirty="0">
                <a:solidFill>
                  <a:srgbClr val="FF0000"/>
                </a:solidFill>
              </a:rPr>
              <a:t> </a:t>
            </a:r>
            <a:r>
              <a:rPr lang="en-US" sz="1800" dirty="0">
                <a:solidFill>
                  <a:schemeClr val="tx1"/>
                </a:solidFill>
              </a:rPr>
              <a:t>Automation solution in Malaysia</a:t>
            </a:r>
            <a:r>
              <a:rPr lang="en-US" sz="1400" dirty="0">
                <a:solidFill>
                  <a:schemeClr val="bg1">
                    <a:lumMod val="50000"/>
                  </a:schemeClr>
                </a:solidFill>
                <a:latin typeface="Arial Narrow" panose="020B0606020202030204" pitchFamily="34" charset="0"/>
              </a:rPr>
              <a:t>  </a:t>
            </a:r>
            <a:endParaRPr lang="en-IN" sz="1400" dirty="0">
              <a:solidFill>
                <a:schemeClr val="bg1">
                  <a:lumMod val="50000"/>
                </a:schemeClr>
              </a:solidFill>
              <a:latin typeface="Arial Narrow" panose="020B0606020202030204" pitchFamily="34" charset="0"/>
            </a:endParaRPr>
          </a:p>
        </p:txBody>
      </p:sp>
      <p:sp>
        <p:nvSpPr>
          <p:cNvPr id="29" name="Rectangle 28">
            <a:extLst>
              <a:ext uri="{FF2B5EF4-FFF2-40B4-BE49-F238E27FC236}">
                <a16:creationId xmlns:a16="http://schemas.microsoft.com/office/drawing/2014/main" id="{0050FCE5-CF6D-4DB2-AF7F-7E14348ABF23}"/>
              </a:ext>
            </a:extLst>
          </p:cNvPr>
          <p:cNvSpPr/>
          <p:nvPr/>
        </p:nvSpPr>
        <p:spPr>
          <a:xfrm>
            <a:off x="5377513" y="3979329"/>
            <a:ext cx="1129704" cy="999678"/>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effectLst>
            <a:innerShdw blurRad="63500" dist="50800" dir="13500000">
              <a:prstClr val="black">
                <a:alpha val="50000"/>
              </a:prstClr>
            </a:innerShdw>
          </a:effectLst>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txBody>
          <a:bodyPr/>
          <a:lstStyle/>
          <a:p>
            <a:endParaRPr lang="en-US" dirty="0"/>
          </a:p>
        </p:txBody>
      </p:sp>
      <p:sp>
        <p:nvSpPr>
          <p:cNvPr id="21" name="Slide Number Placeholder 1">
            <a:extLst>
              <a:ext uri="{FF2B5EF4-FFF2-40B4-BE49-F238E27FC236}">
                <a16:creationId xmlns:a16="http://schemas.microsoft.com/office/drawing/2014/main" id="{AA72B7E7-8D98-4A5C-9D82-4D4B262C9765}"/>
              </a:ext>
            </a:extLst>
          </p:cNvPr>
          <p:cNvSpPr>
            <a:spLocks noGrp="1"/>
          </p:cNvSpPr>
          <p:nvPr>
            <p:ph type="sldNum" sz="quarter" idx="12"/>
          </p:nvPr>
        </p:nvSpPr>
        <p:spPr>
          <a:xfrm>
            <a:off x="8610600" y="6356350"/>
            <a:ext cx="2743200" cy="365125"/>
          </a:xfrm>
        </p:spPr>
        <p:txBody>
          <a:bodyPr/>
          <a:lstStyle/>
          <a:p>
            <a:pPr algn="r"/>
            <a:fld id="{84390D52-485E-471F-B3DC-4BF2A85B5514}" type="slidenum">
              <a:rPr lang="en-IN" sz="900" smtClean="0"/>
              <a:pPr algn="r"/>
              <a:t>14</a:t>
            </a:fld>
            <a:endParaRPr lang="en-IN" sz="900" dirty="0"/>
          </a:p>
        </p:txBody>
      </p:sp>
      <p:pic>
        <p:nvPicPr>
          <p:cNvPr id="30" name="Picture 29" descr="A close up of a logo&#10;&#10;Description automatically generated">
            <a:extLst>
              <a:ext uri="{FF2B5EF4-FFF2-40B4-BE49-F238E27FC236}">
                <a16:creationId xmlns:a16="http://schemas.microsoft.com/office/drawing/2014/main" id="{F41A04DA-CB15-4BA9-891D-A46320F7680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222523" y="223427"/>
            <a:ext cx="717835" cy="732156"/>
          </a:xfrm>
          <a:prstGeom prst="rect">
            <a:avLst/>
          </a:prstGeom>
        </p:spPr>
      </p:pic>
      <p:sp>
        <p:nvSpPr>
          <p:cNvPr id="2" name="TextBox 1">
            <a:extLst>
              <a:ext uri="{FF2B5EF4-FFF2-40B4-BE49-F238E27FC236}">
                <a16:creationId xmlns:a16="http://schemas.microsoft.com/office/drawing/2014/main" id="{E6F8DDA6-A734-48F1-BD73-7C71E3CFF8D6}"/>
              </a:ext>
            </a:extLst>
          </p:cNvPr>
          <p:cNvSpPr txBox="1"/>
          <p:nvPr/>
        </p:nvSpPr>
        <p:spPr>
          <a:xfrm>
            <a:off x="149820" y="6487886"/>
            <a:ext cx="4248009" cy="338554"/>
          </a:xfrm>
          <a:prstGeom prst="rect">
            <a:avLst/>
          </a:prstGeom>
          <a:noFill/>
        </p:spPr>
        <p:txBody>
          <a:bodyPr wrap="square" rtlCol="0">
            <a:spAutoFit/>
          </a:bodyPr>
          <a:lstStyle/>
          <a:p>
            <a:r>
              <a:rPr lang="en-US" sz="1600" dirty="0">
                <a:latin typeface="Arial Narrow" panose="020B0606020202030204" pitchFamily="34" charset="0"/>
              </a:rPr>
              <a:t>* </a:t>
            </a:r>
            <a:r>
              <a:rPr lang="en-US" sz="1400" i="1" dirty="0">
                <a:latin typeface="Arial Narrow" panose="020B0606020202030204" pitchFamily="34" charset="0"/>
              </a:rPr>
              <a:t>Data as of Dec 2020</a:t>
            </a:r>
            <a:endParaRPr lang="en-MY" sz="1400" i="1" dirty="0"/>
          </a:p>
        </p:txBody>
      </p:sp>
    </p:spTree>
    <p:extLst>
      <p:ext uri="{BB962C8B-B14F-4D97-AF65-F5344CB8AC3E}">
        <p14:creationId xmlns:p14="http://schemas.microsoft.com/office/powerpoint/2010/main" val="44618031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a:extLst>
              <a:ext uri="{FF2B5EF4-FFF2-40B4-BE49-F238E27FC236}">
                <a16:creationId xmlns:a16="http://schemas.microsoft.com/office/drawing/2014/main" id="{5B6D33B6-5EB8-4E8B-B3C6-D52416A944DE}"/>
              </a:ext>
            </a:extLst>
          </p:cNvPr>
          <p:cNvSpPr txBox="1">
            <a:spLocks/>
          </p:cNvSpPr>
          <p:nvPr/>
        </p:nvSpPr>
        <p:spPr>
          <a:xfrm>
            <a:off x="367536" y="41344"/>
            <a:ext cx="11519664" cy="9444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a:lnSpc>
                <a:spcPct val="110000"/>
              </a:lnSpc>
            </a:pPr>
            <a:r>
              <a:rPr lang="en-IN" sz="3200" dirty="0">
                <a:solidFill>
                  <a:srgbClr val="FF0000"/>
                </a:solidFill>
              </a:rPr>
              <a:t>Software Testing Challenges In Tech Industry </a:t>
            </a:r>
          </a:p>
        </p:txBody>
      </p:sp>
      <p:pic>
        <p:nvPicPr>
          <p:cNvPr id="56" name="Picture 55" descr="A close up of a logo&#10;&#10;Description automatically generated">
            <a:extLst>
              <a:ext uri="{FF2B5EF4-FFF2-40B4-BE49-F238E27FC236}">
                <a16:creationId xmlns:a16="http://schemas.microsoft.com/office/drawing/2014/main" id="{D4551660-0275-4C62-9683-AC6BE46E2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2523" y="223427"/>
            <a:ext cx="717835" cy="732156"/>
          </a:xfrm>
          <a:prstGeom prst="rect">
            <a:avLst/>
          </a:prstGeom>
        </p:spPr>
      </p:pic>
      <p:sp>
        <p:nvSpPr>
          <p:cNvPr id="5" name="Slide Number Placeholder 1">
            <a:extLst>
              <a:ext uri="{FF2B5EF4-FFF2-40B4-BE49-F238E27FC236}">
                <a16:creationId xmlns:a16="http://schemas.microsoft.com/office/drawing/2014/main" id="{CD95C8D5-1179-4326-867C-B4B62289B437}"/>
              </a:ext>
            </a:extLst>
          </p:cNvPr>
          <p:cNvSpPr>
            <a:spLocks noGrp="1"/>
          </p:cNvSpPr>
          <p:nvPr>
            <p:ph type="sldNum" sz="quarter" idx="12"/>
          </p:nvPr>
        </p:nvSpPr>
        <p:spPr>
          <a:xfrm>
            <a:off x="8610600" y="6356350"/>
            <a:ext cx="2743200" cy="365125"/>
          </a:xfrm>
        </p:spPr>
        <p:txBody>
          <a:bodyPr/>
          <a:lstStyle/>
          <a:p>
            <a:pPr algn="r"/>
            <a:fld id="{84390D52-485E-471F-B3DC-4BF2A85B5514}" type="slidenum">
              <a:rPr lang="en-IN" sz="900" smtClean="0"/>
              <a:pPr algn="r"/>
              <a:t>15</a:t>
            </a:fld>
            <a:endParaRPr lang="en-IN" sz="900" dirty="0"/>
          </a:p>
        </p:txBody>
      </p:sp>
      <p:sp>
        <p:nvSpPr>
          <p:cNvPr id="2" name="TextBox 1">
            <a:extLst>
              <a:ext uri="{FF2B5EF4-FFF2-40B4-BE49-F238E27FC236}">
                <a16:creationId xmlns:a16="http://schemas.microsoft.com/office/drawing/2014/main" id="{E7211E24-EE91-4B38-80F2-F428CE95901B}"/>
              </a:ext>
            </a:extLst>
          </p:cNvPr>
          <p:cNvSpPr txBox="1"/>
          <p:nvPr/>
        </p:nvSpPr>
        <p:spPr>
          <a:xfrm>
            <a:off x="838200" y="5054141"/>
            <a:ext cx="10091058" cy="1200329"/>
          </a:xfrm>
          <a:prstGeom prst="rect">
            <a:avLst/>
          </a:prstGeom>
          <a:noFill/>
        </p:spPr>
        <p:txBody>
          <a:bodyPr wrap="square" rtlCol="0">
            <a:spAutoFit/>
          </a:bodyPr>
          <a:lstStyle/>
          <a:p>
            <a:pPr marL="0" lvl="1"/>
            <a:r>
              <a:rPr lang="en-MY" b="1" dirty="0"/>
              <a:t>Business :</a:t>
            </a:r>
          </a:p>
          <a:p>
            <a:pPr marL="800100" lvl="1" indent="-342900">
              <a:buFont typeface="+mj-lt"/>
              <a:buAutoNum type="arabicPeriod"/>
            </a:pPr>
            <a:r>
              <a:rPr lang="en-MY" dirty="0"/>
              <a:t>Risk exposure </a:t>
            </a:r>
          </a:p>
          <a:p>
            <a:pPr marL="800100" lvl="1" indent="-342900">
              <a:buFont typeface="+mj-lt"/>
              <a:buAutoNum type="arabicPeriod"/>
            </a:pPr>
            <a:r>
              <a:rPr lang="en-MY" dirty="0"/>
              <a:t>Higher Testing process cost </a:t>
            </a:r>
          </a:p>
          <a:p>
            <a:pPr marL="800100" lvl="1" indent="-342900">
              <a:buFont typeface="+mj-lt"/>
              <a:buAutoNum type="arabicPeriod"/>
            </a:pPr>
            <a:r>
              <a:rPr lang="en-MY" dirty="0"/>
              <a:t>Delay product launch time </a:t>
            </a:r>
            <a:endParaRPr lang="en-MY" b="1" dirty="0"/>
          </a:p>
        </p:txBody>
      </p:sp>
      <p:sp>
        <p:nvSpPr>
          <p:cNvPr id="3" name="TextBox 2">
            <a:extLst>
              <a:ext uri="{FF2B5EF4-FFF2-40B4-BE49-F238E27FC236}">
                <a16:creationId xmlns:a16="http://schemas.microsoft.com/office/drawing/2014/main" id="{6FB9B889-3E34-49F8-97DA-ACA8204DBED7}"/>
              </a:ext>
            </a:extLst>
          </p:cNvPr>
          <p:cNvSpPr txBox="1"/>
          <p:nvPr/>
        </p:nvSpPr>
        <p:spPr>
          <a:xfrm>
            <a:off x="838200" y="1002896"/>
            <a:ext cx="7538884" cy="1754326"/>
          </a:xfrm>
          <a:prstGeom prst="rect">
            <a:avLst/>
          </a:prstGeom>
          <a:noFill/>
        </p:spPr>
        <p:txBody>
          <a:bodyPr wrap="square" rtlCol="0">
            <a:spAutoFit/>
          </a:bodyPr>
          <a:lstStyle/>
          <a:p>
            <a:r>
              <a:rPr lang="en-MY" b="1" dirty="0"/>
              <a:t>Process :</a:t>
            </a:r>
          </a:p>
          <a:p>
            <a:pPr marL="800100" lvl="1" indent="-342900">
              <a:buFont typeface="+mj-lt"/>
              <a:buAutoNum type="arabicPeriod"/>
            </a:pPr>
            <a:r>
              <a:rPr lang="en-MY" dirty="0"/>
              <a:t>People dependent </a:t>
            </a:r>
          </a:p>
          <a:p>
            <a:pPr marL="800100" lvl="1" indent="-342900">
              <a:buFont typeface="+mj-lt"/>
              <a:buAutoNum type="arabicPeriod"/>
            </a:pPr>
            <a:r>
              <a:rPr lang="en-MY" dirty="0"/>
              <a:t>Knowledge retention</a:t>
            </a:r>
          </a:p>
          <a:p>
            <a:pPr marL="800100" lvl="1" indent="-342900">
              <a:buFont typeface="+mj-lt"/>
              <a:buAutoNum type="arabicPeriod"/>
            </a:pPr>
            <a:r>
              <a:rPr lang="en-MY" dirty="0"/>
              <a:t>Tedious documentation process</a:t>
            </a:r>
          </a:p>
          <a:p>
            <a:pPr marL="800100" lvl="1" indent="-342900">
              <a:buFont typeface="+mj-lt"/>
              <a:buAutoNum type="arabicPeriod"/>
            </a:pPr>
            <a:r>
              <a:rPr lang="en-MY" dirty="0"/>
              <a:t>Non-reusable test data, test data management</a:t>
            </a:r>
          </a:p>
          <a:p>
            <a:pPr marL="800100" lvl="1" indent="-342900">
              <a:buFont typeface="+mj-lt"/>
              <a:buAutoNum type="arabicPeriod"/>
            </a:pPr>
            <a:r>
              <a:rPr lang="en-MY" dirty="0"/>
              <a:t>Test coverage </a:t>
            </a:r>
          </a:p>
        </p:txBody>
      </p:sp>
      <p:sp>
        <p:nvSpPr>
          <p:cNvPr id="4" name="TextBox 3">
            <a:extLst>
              <a:ext uri="{FF2B5EF4-FFF2-40B4-BE49-F238E27FC236}">
                <a16:creationId xmlns:a16="http://schemas.microsoft.com/office/drawing/2014/main" id="{44DC0AE0-B53A-4768-998B-A6F0392E38EA}"/>
              </a:ext>
            </a:extLst>
          </p:cNvPr>
          <p:cNvSpPr txBox="1"/>
          <p:nvPr/>
        </p:nvSpPr>
        <p:spPr>
          <a:xfrm>
            <a:off x="838200" y="2728579"/>
            <a:ext cx="9416143" cy="1200329"/>
          </a:xfrm>
          <a:prstGeom prst="rect">
            <a:avLst/>
          </a:prstGeom>
          <a:noFill/>
        </p:spPr>
        <p:txBody>
          <a:bodyPr wrap="square" rtlCol="0">
            <a:spAutoFit/>
          </a:bodyPr>
          <a:lstStyle/>
          <a:p>
            <a:pPr marL="0" lvl="1"/>
            <a:r>
              <a:rPr lang="en-MY" b="1" dirty="0"/>
              <a:t>Operation :</a:t>
            </a:r>
          </a:p>
          <a:p>
            <a:pPr marL="800100" lvl="1" indent="-342900">
              <a:buFont typeface="+mj-lt"/>
              <a:buAutoNum type="arabicPeriod"/>
            </a:pPr>
            <a:r>
              <a:rPr lang="en-MY" dirty="0"/>
              <a:t>Planning on Batch execution and verification </a:t>
            </a:r>
          </a:p>
          <a:p>
            <a:pPr marL="800100" lvl="1" indent="-342900">
              <a:buFont typeface="+mj-lt"/>
              <a:buAutoNum type="arabicPeriod"/>
            </a:pPr>
            <a:r>
              <a:rPr lang="en-MY" dirty="0"/>
              <a:t>Tiresome co-ordination with multiple department ( Finance, Actuarial)</a:t>
            </a:r>
          </a:p>
          <a:p>
            <a:pPr marL="800100" lvl="1" indent="-342900">
              <a:buFont typeface="+mj-lt"/>
              <a:buAutoNum type="arabicPeriod"/>
            </a:pPr>
            <a:r>
              <a:rPr lang="en-MY" dirty="0"/>
              <a:t>High nos of production incident</a:t>
            </a:r>
          </a:p>
        </p:txBody>
      </p:sp>
      <p:sp>
        <p:nvSpPr>
          <p:cNvPr id="6" name="TextBox 5">
            <a:extLst>
              <a:ext uri="{FF2B5EF4-FFF2-40B4-BE49-F238E27FC236}">
                <a16:creationId xmlns:a16="http://schemas.microsoft.com/office/drawing/2014/main" id="{40D2CCEF-1CD3-4FDD-B489-C123EC0417CC}"/>
              </a:ext>
            </a:extLst>
          </p:cNvPr>
          <p:cNvSpPr txBox="1"/>
          <p:nvPr/>
        </p:nvSpPr>
        <p:spPr>
          <a:xfrm>
            <a:off x="838200" y="4086161"/>
            <a:ext cx="8821994" cy="923330"/>
          </a:xfrm>
          <a:prstGeom prst="rect">
            <a:avLst/>
          </a:prstGeom>
          <a:noFill/>
        </p:spPr>
        <p:txBody>
          <a:bodyPr wrap="square" rtlCol="0">
            <a:spAutoFit/>
          </a:bodyPr>
          <a:lstStyle/>
          <a:p>
            <a:pPr marL="0" lvl="1"/>
            <a:r>
              <a:rPr lang="en-MY" b="1" dirty="0"/>
              <a:t>Information Technology(IT) :</a:t>
            </a:r>
          </a:p>
          <a:p>
            <a:pPr marL="800100" lvl="1" indent="-342900">
              <a:buFont typeface="+mj-lt"/>
              <a:buAutoNum type="arabicPeriod"/>
            </a:pPr>
            <a:r>
              <a:rPr lang="en-MY" dirty="0"/>
              <a:t>Manual  product creation</a:t>
            </a:r>
          </a:p>
          <a:p>
            <a:pPr marL="800100" lvl="1" indent="-342900">
              <a:buFont typeface="+mj-lt"/>
              <a:buAutoNum type="arabicPeriod"/>
            </a:pPr>
            <a:r>
              <a:rPr lang="en-MY" dirty="0"/>
              <a:t>Generation of report   </a:t>
            </a:r>
          </a:p>
        </p:txBody>
      </p:sp>
      <p:sp>
        <p:nvSpPr>
          <p:cNvPr id="9" name="Date Placeholder 4">
            <a:extLst>
              <a:ext uri="{FF2B5EF4-FFF2-40B4-BE49-F238E27FC236}">
                <a16:creationId xmlns:a16="http://schemas.microsoft.com/office/drawing/2014/main" id="{6F2D7C6A-BFB6-42BA-8440-3DC6A17A6DBA}"/>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142374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B5BB-FD37-4727-B66A-049A876AA1E7}"/>
              </a:ext>
            </a:extLst>
          </p:cNvPr>
          <p:cNvSpPr>
            <a:spLocks noGrp="1"/>
          </p:cNvSpPr>
          <p:nvPr>
            <p:ph type="title"/>
          </p:nvPr>
        </p:nvSpPr>
        <p:spPr/>
        <p:txBody>
          <a:bodyPr/>
          <a:lstStyle/>
          <a:p>
            <a:r>
              <a:rPr lang="en-US" dirty="0">
                <a:solidFill>
                  <a:srgbClr val="FF0000"/>
                </a:solidFill>
              </a:rPr>
              <a:t>Conclusion</a:t>
            </a:r>
            <a:endParaRPr lang="en-MY" dirty="0">
              <a:solidFill>
                <a:srgbClr val="FF0000"/>
              </a:solidFill>
            </a:endParaRPr>
          </a:p>
        </p:txBody>
      </p:sp>
      <p:sp>
        <p:nvSpPr>
          <p:cNvPr id="3" name="Content Placeholder 2">
            <a:extLst>
              <a:ext uri="{FF2B5EF4-FFF2-40B4-BE49-F238E27FC236}">
                <a16:creationId xmlns:a16="http://schemas.microsoft.com/office/drawing/2014/main" id="{578DC5FA-C8E0-4C93-83DB-51D312618191}"/>
              </a:ext>
            </a:extLst>
          </p:cNvPr>
          <p:cNvSpPr>
            <a:spLocks noGrp="1"/>
          </p:cNvSpPr>
          <p:nvPr>
            <p:ph idx="1"/>
          </p:nvPr>
        </p:nvSpPr>
        <p:spPr/>
        <p:txBody>
          <a:bodyPr/>
          <a:lstStyle/>
          <a:p>
            <a:pPr marL="0" indent="0" algn="jus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 conclusion manual testing is a process where the software testers are required to be very patient, creative and open minded. Good communication and able to collaborate with developers and business user are also needed as it’s the part of the lifecycle of testing.</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362123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ticles Questions and Answers Part#1">
            <a:extLst>
              <a:ext uri="{FF2B5EF4-FFF2-40B4-BE49-F238E27FC236}">
                <a16:creationId xmlns:a16="http://schemas.microsoft.com/office/drawing/2014/main" id="{C934BC6D-210B-4FCB-9562-ED5154C16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lose up of a logo&#10;&#10;Description automatically generated">
            <a:extLst>
              <a:ext uri="{FF2B5EF4-FFF2-40B4-BE49-F238E27FC236}">
                <a16:creationId xmlns:a16="http://schemas.microsoft.com/office/drawing/2014/main" id="{F3EFDBE1-EDF8-423C-A455-B3476355D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sp>
        <p:nvSpPr>
          <p:cNvPr id="6" name="TextBox 5">
            <a:extLst>
              <a:ext uri="{FF2B5EF4-FFF2-40B4-BE49-F238E27FC236}">
                <a16:creationId xmlns:a16="http://schemas.microsoft.com/office/drawing/2014/main" id="{531CC79C-161D-40DF-B9D9-CE5560B0B3DB}"/>
              </a:ext>
            </a:extLst>
          </p:cNvPr>
          <p:cNvSpPr txBox="1"/>
          <p:nvPr/>
        </p:nvSpPr>
        <p:spPr>
          <a:xfrm>
            <a:off x="6206836" y="781050"/>
            <a:ext cx="5215712" cy="369332"/>
          </a:xfrm>
          <a:prstGeom prst="rect">
            <a:avLst/>
          </a:prstGeom>
          <a:noFill/>
        </p:spPr>
        <p:txBody>
          <a:bodyPr wrap="square" rtlCol="0">
            <a:spAutoFit/>
          </a:bodyPr>
          <a:lstStyle/>
          <a:p>
            <a:endParaRPr lang="en-US" dirty="0"/>
          </a:p>
        </p:txBody>
      </p:sp>
      <p:sp>
        <p:nvSpPr>
          <p:cNvPr id="8" name="Slide Number Placeholder 1">
            <a:extLst>
              <a:ext uri="{FF2B5EF4-FFF2-40B4-BE49-F238E27FC236}">
                <a16:creationId xmlns:a16="http://schemas.microsoft.com/office/drawing/2014/main" id="{7F7C2414-C99E-4CD9-9CB5-677FD4AA054B}"/>
              </a:ext>
            </a:extLst>
          </p:cNvPr>
          <p:cNvSpPr>
            <a:spLocks noGrp="1"/>
          </p:cNvSpPr>
          <p:nvPr>
            <p:ph type="sldNum" sz="quarter" idx="12"/>
          </p:nvPr>
        </p:nvSpPr>
        <p:spPr>
          <a:xfrm>
            <a:off x="8610600" y="6356350"/>
            <a:ext cx="2743200" cy="365125"/>
          </a:xfrm>
        </p:spPr>
        <p:txBody>
          <a:bodyPr/>
          <a:lstStyle/>
          <a:p>
            <a:pPr algn="r"/>
            <a:fld id="{84390D52-485E-471F-B3DC-4BF2A85B5514}" type="slidenum">
              <a:rPr lang="en-IN" sz="900" smtClean="0"/>
              <a:pPr algn="r"/>
              <a:t>17</a:t>
            </a:fld>
            <a:endParaRPr lang="en-IN" sz="900" dirty="0"/>
          </a:p>
        </p:txBody>
      </p:sp>
      <p:sp>
        <p:nvSpPr>
          <p:cNvPr id="7" name="Date Placeholder 4">
            <a:extLst>
              <a:ext uri="{FF2B5EF4-FFF2-40B4-BE49-F238E27FC236}">
                <a16:creationId xmlns:a16="http://schemas.microsoft.com/office/drawing/2014/main" id="{37E8BAC8-ABE2-4FC7-95BD-31430437B644}"/>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158328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mirror, road&#10;&#10;Description automatically generated">
            <a:extLst>
              <a:ext uri="{FF2B5EF4-FFF2-40B4-BE49-F238E27FC236}">
                <a16:creationId xmlns:a16="http://schemas.microsoft.com/office/drawing/2014/main" id="{992E279A-AD13-466C-8EC3-86E710DBB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F15A66E6-CF60-4672-9B05-FD75F6C9F823}"/>
              </a:ext>
            </a:extLst>
          </p:cNvPr>
          <p:cNvSpPr txBox="1">
            <a:spLocks/>
          </p:cNvSpPr>
          <p:nvPr/>
        </p:nvSpPr>
        <p:spPr>
          <a:xfrm>
            <a:off x="267286" y="289017"/>
            <a:ext cx="1603717" cy="684489"/>
          </a:xfrm>
          <a:prstGeom prst="rect">
            <a:avLst/>
          </a:prstGeom>
          <a:solidFill>
            <a:srgbClr val="FF0000"/>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a:lnSpc>
                <a:spcPct val="110000"/>
              </a:lnSpc>
            </a:pPr>
            <a:r>
              <a:rPr lang="en-IN" sz="2400" b="1" dirty="0">
                <a:solidFill>
                  <a:schemeClr val="bg1"/>
                </a:solidFill>
              </a:rPr>
              <a:t>Reach us</a:t>
            </a:r>
          </a:p>
        </p:txBody>
      </p:sp>
      <p:sp>
        <p:nvSpPr>
          <p:cNvPr id="8" name="TextBox 7">
            <a:extLst>
              <a:ext uri="{FF2B5EF4-FFF2-40B4-BE49-F238E27FC236}">
                <a16:creationId xmlns:a16="http://schemas.microsoft.com/office/drawing/2014/main" id="{32E324F8-8166-4781-A5E7-3A2C547FB530}"/>
              </a:ext>
            </a:extLst>
          </p:cNvPr>
          <p:cNvSpPr txBox="1"/>
          <p:nvPr/>
        </p:nvSpPr>
        <p:spPr>
          <a:xfrm>
            <a:off x="267286" y="1376596"/>
            <a:ext cx="3699803" cy="5078313"/>
          </a:xfrm>
          <a:prstGeom prst="rect">
            <a:avLst/>
          </a:prstGeom>
          <a:noFill/>
        </p:spPr>
        <p:txBody>
          <a:bodyPr wrap="square" rtlCol="0">
            <a:spAutoFit/>
          </a:bodyPr>
          <a:lstStyle/>
          <a:p>
            <a:r>
              <a:rPr lang="en-IN" b="1" dirty="0">
                <a:solidFill>
                  <a:srgbClr val="FF0000"/>
                </a:solidFill>
                <a:latin typeface="Arial Narrow" panose="020B0606020202030204" pitchFamily="34" charset="0"/>
              </a:rPr>
              <a:t>Malaysia</a:t>
            </a:r>
          </a:p>
          <a:p>
            <a:r>
              <a:rPr lang="en-IN" dirty="0">
                <a:solidFill>
                  <a:schemeClr val="bg1"/>
                </a:solidFill>
                <a:latin typeface="Arial Narrow" panose="020B0606020202030204" pitchFamily="34" charset="0"/>
              </a:rPr>
              <a:t>Block 3b-09-05, Plaza </a:t>
            </a:r>
            <a:r>
              <a:rPr lang="en-IN" dirty="0" err="1">
                <a:solidFill>
                  <a:schemeClr val="bg1"/>
                </a:solidFill>
                <a:latin typeface="Arial Narrow" panose="020B0606020202030204" pitchFamily="34" charset="0"/>
              </a:rPr>
              <a:t>Sentral</a:t>
            </a:r>
            <a:r>
              <a:rPr lang="en-IN" dirty="0">
                <a:solidFill>
                  <a:schemeClr val="bg1"/>
                </a:solidFill>
                <a:latin typeface="Arial Narrow" panose="020B0606020202030204" pitchFamily="34" charset="0"/>
              </a:rPr>
              <a:t>,</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Jalan </a:t>
            </a:r>
            <a:r>
              <a:rPr lang="en-IN" dirty="0" err="1">
                <a:solidFill>
                  <a:schemeClr val="bg1"/>
                </a:solidFill>
                <a:latin typeface="Arial Narrow" panose="020B0606020202030204" pitchFamily="34" charset="0"/>
              </a:rPr>
              <a:t>Stesen</a:t>
            </a:r>
            <a:r>
              <a:rPr lang="en-IN" dirty="0">
                <a:solidFill>
                  <a:schemeClr val="bg1"/>
                </a:solidFill>
                <a:latin typeface="Arial Narrow" panose="020B0606020202030204" pitchFamily="34" charset="0"/>
              </a:rPr>
              <a:t> </a:t>
            </a:r>
            <a:r>
              <a:rPr lang="en-IN" dirty="0" err="1">
                <a:solidFill>
                  <a:schemeClr val="bg1"/>
                </a:solidFill>
                <a:latin typeface="Arial Narrow" panose="020B0606020202030204" pitchFamily="34" charset="0"/>
              </a:rPr>
              <a:t>Sentral</a:t>
            </a:r>
            <a:r>
              <a:rPr lang="en-IN" dirty="0">
                <a:solidFill>
                  <a:schemeClr val="bg1"/>
                </a:solidFill>
                <a:latin typeface="Arial Narrow" panose="020B0606020202030204" pitchFamily="34" charset="0"/>
              </a:rPr>
              <a:t> 5,</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50470 Kuala Lumpur, Malaysia,</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Tel : +60 3 2282 1541</a:t>
            </a:r>
          </a:p>
          <a:p>
            <a:endParaRPr lang="en-IN" dirty="0">
              <a:solidFill>
                <a:schemeClr val="bg1"/>
              </a:solidFill>
              <a:latin typeface="Arial Narrow" panose="020B0606020202030204" pitchFamily="34" charset="0"/>
            </a:endParaRPr>
          </a:p>
          <a:p>
            <a:endParaRPr lang="en-IN" dirty="0">
              <a:solidFill>
                <a:schemeClr val="bg1"/>
              </a:solidFill>
              <a:latin typeface="Arial Narrow" panose="020B0606020202030204" pitchFamily="34" charset="0"/>
            </a:endParaRPr>
          </a:p>
          <a:p>
            <a:r>
              <a:rPr lang="en-IN" dirty="0">
                <a:solidFill>
                  <a:schemeClr val="bg1"/>
                </a:solidFill>
                <a:latin typeface="Arial Narrow" panose="020B0606020202030204" pitchFamily="34" charset="0"/>
              </a:rPr>
              <a:t>Block A-20-1, Menara Atlas, Plaza Pantai,</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No:5, Jalan 4/83a, Off Jalan Pantai </a:t>
            </a:r>
            <a:r>
              <a:rPr lang="en-IN" dirty="0" err="1">
                <a:solidFill>
                  <a:schemeClr val="bg1"/>
                </a:solidFill>
                <a:latin typeface="Arial Narrow" panose="020B0606020202030204" pitchFamily="34" charset="0"/>
              </a:rPr>
              <a:t>Baru</a:t>
            </a:r>
            <a:r>
              <a:rPr lang="en-IN" dirty="0">
                <a:solidFill>
                  <a:schemeClr val="bg1"/>
                </a:solidFill>
                <a:latin typeface="Arial Narrow" panose="020B0606020202030204" pitchFamily="34" charset="0"/>
              </a:rPr>
              <a:t>,</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59200 Kuala Lumpur, Malaysia,</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Tel : +60 3 2282 1541</a:t>
            </a:r>
          </a:p>
          <a:p>
            <a:endParaRPr lang="en-IN" b="1" dirty="0">
              <a:solidFill>
                <a:schemeClr val="bg1"/>
              </a:solidFill>
              <a:latin typeface="Arial Narrow" panose="020B0606020202030204" pitchFamily="34" charset="0"/>
            </a:endParaRPr>
          </a:p>
          <a:p>
            <a:endParaRPr lang="en-IN" b="1" dirty="0">
              <a:solidFill>
                <a:schemeClr val="bg1"/>
              </a:solidFill>
              <a:latin typeface="Arial Narrow" panose="020B0606020202030204" pitchFamily="34" charset="0"/>
            </a:endParaRPr>
          </a:p>
          <a:p>
            <a:r>
              <a:rPr lang="en-IN" b="1" dirty="0">
                <a:solidFill>
                  <a:srgbClr val="FF0000"/>
                </a:solidFill>
                <a:latin typeface="Arial Narrow" panose="020B0606020202030204" pitchFamily="34" charset="0"/>
              </a:rPr>
              <a:t>India</a:t>
            </a:r>
          </a:p>
          <a:p>
            <a:r>
              <a:rPr lang="en-IN" dirty="0" err="1">
                <a:solidFill>
                  <a:schemeClr val="bg1"/>
                </a:solidFill>
                <a:latin typeface="Arial Narrow" panose="020B0606020202030204" pitchFamily="34" charset="0"/>
              </a:rPr>
              <a:t>Sahas</a:t>
            </a:r>
            <a:r>
              <a:rPr lang="en-IN" dirty="0">
                <a:solidFill>
                  <a:schemeClr val="bg1"/>
                </a:solidFill>
                <a:latin typeface="Arial Narrow" panose="020B0606020202030204" pitchFamily="34" charset="0"/>
              </a:rPr>
              <a:t> Embassy, 2</a:t>
            </a:r>
          </a:p>
          <a:p>
            <a:r>
              <a:rPr lang="en-IN" dirty="0">
                <a:solidFill>
                  <a:schemeClr val="bg1"/>
                </a:solidFill>
                <a:latin typeface="Arial Narrow" panose="020B0606020202030204" pitchFamily="34" charset="0"/>
              </a:rPr>
              <a:t>Floor, New No. 131/8, Old No. 145/8, </a:t>
            </a:r>
            <a:br>
              <a:rPr lang="en-IN" dirty="0">
                <a:solidFill>
                  <a:schemeClr val="bg1"/>
                </a:solidFill>
                <a:latin typeface="Arial Narrow" panose="020B0606020202030204" pitchFamily="34" charset="0"/>
              </a:rPr>
            </a:br>
            <a:r>
              <a:rPr lang="en-IN" dirty="0">
                <a:solidFill>
                  <a:schemeClr val="bg1"/>
                </a:solidFill>
                <a:latin typeface="Arial Narrow" panose="020B0606020202030204" pitchFamily="34" charset="0"/>
              </a:rPr>
              <a:t>NM Road, Chennai – 600 029</a:t>
            </a:r>
          </a:p>
          <a:p>
            <a:r>
              <a:rPr lang="en-IN" dirty="0">
                <a:solidFill>
                  <a:schemeClr val="bg1"/>
                </a:solidFill>
                <a:latin typeface="Arial Narrow" panose="020B0606020202030204" pitchFamily="34" charset="0"/>
              </a:rPr>
              <a:t>+91 44 2374 0400</a:t>
            </a:r>
          </a:p>
        </p:txBody>
      </p:sp>
      <p:sp>
        <p:nvSpPr>
          <p:cNvPr id="9" name="TextBox 8">
            <a:extLst>
              <a:ext uri="{FF2B5EF4-FFF2-40B4-BE49-F238E27FC236}">
                <a16:creationId xmlns:a16="http://schemas.microsoft.com/office/drawing/2014/main" id="{010A902F-DF87-484B-9C26-904AA8584F72}"/>
              </a:ext>
            </a:extLst>
          </p:cNvPr>
          <p:cNvSpPr txBox="1"/>
          <p:nvPr/>
        </p:nvSpPr>
        <p:spPr>
          <a:xfrm>
            <a:off x="8175995" y="4037428"/>
            <a:ext cx="3748719" cy="523220"/>
          </a:xfrm>
          <a:prstGeom prst="rect">
            <a:avLst/>
          </a:prstGeom>
          <a:noFill/>
        </p:spPr>
        <p:txBody>
          <a:bodyPr wrap="none" rtlCol="0">
            <a:spAutoFit/>
          </a:bodyPr>
          <a:lstStyle/>
          <a:p>
            <a:r>
              <a:rPr lang="en-IN" sz="2800" dirty="0">
                <a:solidFill>
                  <a:schemeClr val="bg1"/>
                </a:solidFill>
                <a:hlinkClick r:id="rId3"/>
              </a:rPr>
              <a:t>sales@tentacletech.com</a:t>
            </a:r>
            <a:endParaRPr lang="en-IN" sz="2800" dirty="0">
              <a:solidFill>
                <a:schemeClr val="bg1"/>
              </a:solidFill>
            </a:endParaRPr>
          </a:p>
        </p:txBody>
      </p:sp>
      <p:pic>
        <p:nvPicPr>
          <p:cNvPr id="13" name="Picture 12" descr="A close up of a logo&#10;&#10;Description automatically generated">
            <a:extLst>
              <a:ext uri="{FF2B5EF4-FFF2-40B4-BE49-F238E27FC236}">
                <a16:creationId xmlns:a16="http://schemas.microsoft.com/office/drawing/2014/main" id="{5C69BB55-17EB-418E-9975-18FE6FD0F982}"/>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0855569" y="2968283"/>
            <a:ext cx="1069145" cy="1069145"/>
          </a:xfrm>
          <a:prstGeom prst="rect">
            <a:avLst/>
          </a:prstGeom>
        </p:spPr>
      </p:pic>
    </p:spTree>
    <p:extLst>
      <p:ext uri="{BB962C8B-B14F-4D97-AF65-F5344CB8AC3E}">
        <p14:creationId xmlns:p14="http://schemas.microsoft.com/office/powerpoint/2010/main" val="293827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48E1E2-4D39-48CD-A51E-984C0AB7532E}"/>
              </a:ext>
            </a:extLst>
          </p:cNvPr>
          <p:cNvSpPr txBox="1">
            <a:spLocks/>
          </p:cNvSpPr>
          <p:nvPr/>
        </p:nvSpPr>
        <p:spPr>
          <a:xfrm>
            <a:off x="336168" y="169981"/>
            <a:ext cx="11519664" cy="732157"/>
          </a:xfrm>
          <a:prstGeom prst="rect">
            <a:avLst/>
          </a:prstGeom>
        </p:spPr>
        <p:txBody>
          <a:bodyPr vert="horz" lIns="91440" tIns="45720" rIns="91440" bIns="45720" numCol="1" rtlCol="0" anchor="t">
            <a:normAutofit/>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a:lnSpc>
                <a:spcPct val="110000"/>
              </a:lnSpc>
            </a:pPr>
            <a:r>
              <a:rPr lang="en-IN" sz="3200" dirty="0">
                <a:solidFill>
                  <a:srgbClr val="FF0000"/>
                </a:solidFill>
              </a:rPr>
              <a:t>Agenda</a:t>
            </a:r>
          </a:p>
        </p:txBody>
      </p:sp>
      <p:pic>
        <p:nvPicPr>
          <p:cNvPr id="3" name="Picture 2" descr="A close up of a logo&#10;&#10;Description automatically generated">
            <a:extLst>
              <a:ext uri="{FF2B5EF4-FFF2-40B4-BE49-F238E27FC236}">
                <a16:creationId xmlns:a16="http://schemas.microsoft.com/office/drawing/2014/main" id="{3B045C0A-9CAA-47FB-8728-4675A29D3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2548" y="147227"/>
            <a:ext cx="621425" cy="633823"/>
          </a:xfrm>
          <a:prstGeom prst="rect">
            <a:avLst/>
          </a:prstGeom>
        </p:spPr>
      </p:pic>
      <p:graphicFrame>
        <p:nvGraphicFramePr>
          <p:cNvPr id="4" name="Diagram 3">
            <a:extLst>
              <a:ext uri="{FF2B5EF4-FFF2-40B4-BE49-F238E27FC236}">
                <a16:creationId xmlns:a16="http://schemas.microsoft.com/office/drawing/2014/main" id="{82A6062B-193C-41D8-8638-813EB41D07F1}"/>
              </a:ext>
            </a:extLst>
          </p:cNvPr>
          <p:cNvGraphicFramePr/>
          <p:nvPr>
            <p:extLst>
              <p:ext uri="{D42A27DB-BD31-4B8C-83A1-F6EECF244321}">
                <p14:modId xmlns:p14="http://schemas.microsoft.com/office/powerpoint/2010/main" val="3858964057"/>
              </p:ext>
            </p:extLst>
          </p:nvPr>
        </p:nvGraphicFramePr>
        <p:xfrm>
          <a:off x="600717" y="902139"/>
          <a:ext cx="10404739" cy="5454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1">
            <a:extLst>
              <a:ext uri="{FF2B5EF4-FFF2-40B4-BE49-F238E27FC236}">
                <a16:creationId xmlns:a16="http://schemas.microsoft.com/office/drawing/2014/main" id="{B52E6D27-0163-4C63-BBC7-401545899AC7}"/>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4390D52-485E-471F-B3DC-4BF2A85B5514}" type="slidenum">
              <a:rPr lang="en-IN" sz="900" smtClean="0"/>
              <a:pPr algn="r"/>
              <a:t>2</a:t>
            </a:fld>
            <a:endParaRPr lang="en-IN" sz="900" dirty="0"/>
          </a:p>
        </p:txBody>
      </p:sp>
      <p:sp>
        <p:nvSpPr>
          <p:cNvPr id="8" name="Date Placeholder 4">
            <a:extLst>
              <a:ext uri="{FF2B5EF4-FFF2-40B4-BE49-F238E27FC236}">
                <a16:creationId xmlns:a16="http://schemas.microsoft.com/office/drawing/2014/main" id="{83872D87-A21B-4DB8-AD63-F2DE1F192966}"/>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Tree>
    <p:extLst>
      <p:ext uri="{BB962C8B-B14F-4D97-AF65-F5344CB8AC3E}">
        <p14:creationId xmlns:p14="http://schemas.microsoft.com/office/powerpoint/2010/main" val="355654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8FE5915-2E4B-4DA2-B6E3-630AF1F35416}"/>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rPr>
              <a:t>Software Testing</a:t>
            </a:r>
          </a:p>
        </p:txBody>
      </p:sp>
      <p:sp>
        <p:nvSpPr>
          <p:cNvPr id="53" name="Slide Number Placeholder 1">
            <a:extLst>
              <a:ext uri="{FF2B5EF4-FFF2-40B4-BE49-F238E27FC236}">
                <a16:creationId xmlns:a16="http://schemas.microsoft.com/office/drawing/2014/main" id="{89657683-42B1-49A8-9DC6-E2EFCCC67A24}"/>
              </a:ext>
            </a:extLst>
          </p:cNvPr>
          <p:cNvSpPr>
            <a:spLocks noGrp="1"/>
          </p:cNvSpPr>
          <p:nvPr>
            <p:ph type="sldNum" sz="quarter" idx="12"/>
          </p:nvPr>
        </p:nvSpPr>
        <p:spPr>
          <a:xfrm>
            <a:off x="8610600" y="6356350"/>
            <a:ext cx="2743200" cy="365125"/>
          </a:xfrm>
        </p:spPr>
        <p:txBody>
          <a:bodyPr/>
          <a:lstStyle/>
          <a:p>
            <a:pPr algn="r"/>
            <a:fld id="{84390D52-485E-471F-B3DC-4BF2A85B5514}" type="slidenum">
              <a:rPr lang="en-IN" sz="900" smtClean="0"/>
              <a:pPr algn="r"/>
              <a:t>3</a:t>
            </a:fld>
            <a:endParaRPr lang="en-IN" sz="900" dirty="0"/>
          </a:p>
        </p:txBody>
      </p:sp>
      <p:pic>
        <p:nvPicPr>
          <p:cNvPr id="55" name="Picture 54" descr="A close up of a logo&#10;&#10;Description automatically generated">
            <a:extLst>
              <a:ext uri="{FF2B5EF4-FFF2-40B4-BE49-F238E27FC236}">
                <a16:creationId xmlns:a16="http://schemas.microsoft.com/office/drawing/2014/main" id="{707B1A35-69A2-4221-B52B-3681B32C0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2523" y="223427"/>
            <a:ext cx="717835" cy="732156"/>
          </a:xfrm>
          <a:prstGeom prst="rect">
            <a:avLst/>
          </a:prstGeom>
        </p:spPr>
      </p:pic>
      <p:sp>
        <p:nvSpPr>
          <p:cNvPr id="50" name="Date Placeholder 4">
            <a:extLst>
              <a:ext uri="{FF2B5EF4-FFF2-40B4-BE49-F238E27FC236}">
                <a16:creationId xmlns:a16="http://schemas.microsoft.com/office/drawing/2014/main" id="{43390C95-EE65-4FAE-83FB-1EBFF87CACDC}"/>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
        <p:nvSpPr>
          <p:cNvPr id="2" name="TextBox 1">
            <a:extLst>
              <a:ext uri="{FF2B5EF4-FFF2-40B4-BE49-F238E27FC236}">
                <a16:creationId xmlns:a16="http://schemas.microsoft.com/office/drawing/2014/main" id="{9F38B73A-57F9-4AC2-A8E9-C55D87A66098}"/>
              </a:ext>
            </a:extLst>
          </p:cNvPr>
          <p:cNvSpPr txBox="1"/>
          <p:nvPr/>
        </p:nvSpPr>
        <p:spPr>
          <a:xfrm>
            <a:off x="211831" y="1075380"/>
            <a:ext cx="10893750" cy="1600438"/>
          </a:xfrm>
          <a:prstGeom prst="rect">
            <a:avLst/>
          </a:prstGeom>
          <a:noFill/>
        </p:spPr>
        <p:txBody>
          <a:bodyPr wrap="square" rtlCol="0">
            <a:spAutoFit/>
          </a:bodyPr>
          <a:lstStyle/>
          <a:p>
            <a:pPr algn="just"/>
            <a:r>
              <a:rPr lang="en-MY" sz="2000" dirty="0">
                <a:solidFill>
                  <a:srgbClr val="222222"/>
                </a:solidFill>
                <a:effectLst/>
                <a:latin typeface="Arial" panose="020B0604020202020204" pitchFamily="34" charset="0"/>
                <a:ea typeface="Times New Roman" panose="02020603050405020304" pitchFamily="18" charset="0"/>
              </a:rPr>
              <a:t>Software Testing is a process used to identify whether the actual software product matches expected requirements and to ensure that software product is defect &amp; bug free.  The purpose of software testing is to identify errors, gaps or missing requirements in contrast to actual requirements before it’s reached the end users.</a:t>
            </a:r>
            <a:endParaRPr lang="en-MY" sz="2000" dirty="0">
              <a:effectLst/>
              <a:latin typeface="Times New Roman" panose="02020603050405020304" pitchFamily="18" charset="0"/>
              <a:ea typeface="Times New Roman" panose="02020603050405020304" pitchFamily="18" charset="0"/>
            </a:endParaRPr>
          </a:p>
          <a:p>
            <a:endParaRPr lang="en-MY" dirty="0"/>
          </a:p>
        </p:txBody>
      </p:sp>
      <p:graphicFrame>
        <p:nvGraphicFramePr>
          <p:cNvPr id="10" name="Object 9">
            <a:extLst>
              <a:ext uri="{FF2B5EF4-FFF2-40B4-BE49-F238E27FC236}">
                <a16:creationId xmlns:a16="http://schemas.microsoft.com/office/drawing/2014/main" id="{A4845B77-10F2-47EC-A661-9989A3221FD6}"/>
              </a:ext>
            </a:extLst>
          </p:cNvPr>
          <p:cNvGraphicFramePr>
            <a:graphicFrameLocks noChangeAspect="1"/>
          </p:cNvGraphicFramePr>
          <p:nvPr>
            <p:extLst>
              <p:ext uri="{D42A27DB-BD31-4B8C-83A1-F6EECF244321}">
                <p14:modId xmlns:p14="http://schemas.microsoft.com/office/powerpoint/2010/main" val="1356702091"/>
              </p:ext>
            </p:extLst>
          </p:nvPr>
        </p:nvGraphicFramePr>
        <p:xfrm>
          <a:off x="473976" y="3727123"/>
          <a:ext cx="2178800" cy="2525220"/>
        </p:xfrm>
        <a:graphic>
          <a:graphicData uri="http://schemas.openxmlformats.org/presentationml/2006/ole">
            <mc:AlternateContent xmlns:mc="http://schemas.openxmlformats.org/markup-compatibility/2006">
              <mc:Choice xmlns:v="urn:schemas-microsoft-com:vml" Requires="v">
                <p:oleObj spid="_x0000_s1068" name="Bitmap Image" r:id="rId5" imgW="3035160" imgH="3517920" progId="Paint.Picture">
                  <p:embed/>
                </p:oleObj>
              </mc:Choice>
              <mc:Fallback>
                <p:oleObj name="Bitmap Image" r:id="rId5" imgW="3035160" imgH="3517920" progId="Paint.Picture">
                  <p:embed/>
                  <p:pic>
                    <p:nvPicPr>
                      <p:cNvPr id="0" name=""/>
                      <p:cNvPicPr/>
                      <p:nvPr/>
                    </p:nvPicPr>
                    <p:blipFill>
                      <a:blip r:embed="rId6"/>
                      <a:stretch>
                        <a:fillRect/>
                      </a:stretch>
                    </p:blipFill>
                    <p:spPr>
                      <a:xfrm>
                        <a:off x="473976" y="3727123"/>
                        <a:ext cx="2178800" cy="2525220"/>
                      </a:xfrm>
                      <a:prstGeom prst="rect">
                        <a:avLst/>
                      </a:prstGeom>
                    </p:spPr>
                  </p:pic>
                </p:oleObj>
              </mc:Fallback>
            </mc:AlternateContent>
          </a:graphicData>
        </a:graphic>
      </p:graphicFrame>
      <p:sp>
        <p:nvSpPr>
          <p:cNvPr id="11" name="Speech Bubble: Rectangle with Corners Rounded 10">
            <a:extLst>
              <a:ext uri="{FF2B5EF4-FFF2-40B4-BE49-F238E27FC236}">
                <a16:creationId xmlns:a16="http://schemas.microsoft.com/office/drawing/2014/main" id="{4A720AB2-85E2-49F9-A83D-CA4E67C07187}"/>
              </a:ext>
            </a:extLst>
          </p:cNvPr>
          <p:cNvSpPr/>
          <p:nvPr/>
        </p:nvSpPr>
        <p:spPr>
          <a:xfrm>
            <a:off x="2652776" y="3727123"/>
            <a:ext cx="3854865" cy="1110692"/>
          </a:xfrm>
          <a:prstGeom prst="wedgeRoundRectCallout">
            <a:avLst>
              <a:gd name="adj1" fmla="val -61531"/>
              <a:gd name="adj2" fmla="val -2110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Manual Testing is the process where testing of a web application is done manually, by </a:t>
            </a:r>
            <a:r>
              <a:rPr lang="en-US" b="1" dirty="0">
                <a:solidFill>
                  <a:schemeClr val="accent4"/>
                </a:solidFill>
              </a:rPr>
              <a:t>human action</a:t>
            </a:r>
            <a:r>
              <a:rPr lang="en-US" b="1" dirty="0">
                <a:solidFill>
                  <a:schemeClr val="tx1"/>
                </a:solidFill>
              </a:rPr>
              <a:t> </a:t>
            </a:r>
            <a:r>
              <a:rPr lang="en-US" dirty="0">
                <a:solidFill>
                  <a:schemeClr val="tx1"/>
                </a:solidFill>
              </a:rPr>
              <a:t>simulating the end user/clients</a:t>
            </a:r>
            <a:endParaRPr lang="en-MY" dirty="0">
              <a:solidFill>
                <a:schemeClr val="tx1"/>
              </a:solidFill>
            </a:endParaRPr>
          </a:p>
        </p:txBody>
      </p:sp>
    </p:spTree>
    <p:extLst>
      <p:ext uri="{BB962C8B-B14F-4D97-AF65-F5344CB8AC3E}">
        <p14:creationId xmlns:p14="http://schemas.microsoft.com/office/powerpoint/2010/main" val="19405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CBA47D60-6B41-46E5-9D10-B262BB4C1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523" y="223427"/>
            <a:ext cx="717835" cy="732156"/>
          </a:xfrm>
          <a:prstGeom prst="rect">
            <a:avLst/>
          </a:prstGeom>
        </p:spPr>
      </p:pic>
      <p:sp>
        <p:nvSpPr>
          <p:cNvPr id="3" name="Date Placeholder 4">
            <a:extLst>
              <a:ext uri="{FF2B5EF4-FFF2-40B4-BE49-F238E27FC236}">
                <a16:creationId xmlns:a16="http://schemas.microsoft.com/office/drawing/2014/main" id="{C0F2BB59-FE8F-460F-ACB6-E1ED039E12EC}"/>
              </a:ext>
            </a:extLst>
          </p:cNvPr>
          <p:cNvSpPr txBox="1">
            <a:spLocks/>
          </p:cNvSpPr>
          <p:nvPr/>
        </p:nvSpPr>
        <p:spPr>
          <a:xfrm>
            <a:off x="96156" y="6440308"/>
            <a:ext cx="34701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Tentacle Group, 2021|Private</a:t>
            </a:r>
            <a:endParaRPr lang="en-MY" dirty="0"/>
          </a:p>
        </p:txBody>
      </p:sp>
      <p:sp>
        <p:nvSpPr>
          <p:cNvPr id="4" name="Title 1">
            <a:extLst>
              <a:ext uri="{FF2B5EF4-FFF2-40B4-BE49-F238E27FC236}">
                <a16:creationId xmlns:a16="http://schemas.microsoft.com/office/drawing/2014/main" id="{7CF4B12B-62B0-4FAD-81F1-432B00467CEC}"/>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rPr>
              <a:t>Different Between SDLC &amp; STLC</a:t>
            </a:r>
          </a:p>
        </p:txBody>
      </p:sp>
      <p:graphicFrame>
        <p:nvGraphicFramePr>
          <p:cNvPr id="6" name="Table 5">
            <a:extLst>
              <a:ext uri="{FF2B5EF4-FFF2-40B4-BE49-F238E27FC236}">
                <a16:creationId xmlns:a16="http://schemas.microsoft.com/office/drawing/2014/main" id="{EC1E0A05-9FFF-44D1-80BD-616AFDC67C62}"/>
              </a:ext>
            </a:extLst>
          </p:cNvPr>
          <p:cNvGraphicFramePr>
            <a:graphicFrameLocks noGrp="1"/>
          </p:cNvGraphicFramePr>
          <p:nvPr>
            <p:extLst>
              <p:ext uri="{D42A27DB-BD31-4B8C-83A1-F6EECF244321}">
                <p14:modId xmlns:p14="http://schemas.microsoft.com/office/powerpoint/2010/main" val="1573485105"/>
              </p:ext>
            </p:extLst>
          </p:nvPr>
        </p:nvGraphicFramePr>
        <p:xfrm>
          <a:off x="251642" y="679682"/>
          <a:ext cx="10670358" cy="5810653"/>
        </p:xfrm>
        <a:graphic>
          <a:graphicData uri="http://schemas.openxmlformats.org/drawingml/2006/table">
            <a:tbl>
              <a:tblPr firstRow="1" bandRow="1">
                <a:tableStyleId>{21E4AEA4-8DFA-4A89-87EB-49C32662AFE0}</a:tableStyleId>
              </a:tblPr>
              <a:tblGrid>
                <a:gridCol w="2562678">
                  <a:extLst>
                    <a:ext uri="{9D8B030D-6E8A-4147-A177-3AD203B41FA5}">
                      <a16:colId xmlns:a16="http://schemas.microsoft.com/office/drawing/2014/main" val="1745958477"/>
                    </a:ext>
                  </a:extLst>
                </a:gridCol>
                <a:gridCol w="4550894">
                  <a:extLst>
                    <a:ext uri="{9D8B030D-6E8A-4147-A177-3AD203B41FA5}">
                      <a16:colId xmlns:a16="http://schemas.microsoft.com/office/drawing/2014/main" val="127448533"/>
                    </a:ext>
                  </a:extLst>
                </a:gridCol>
                <a:gridCol w="3556786">
                  <a:extLst>
                    <a:ext uri="{9D8B030D-6E8A-4147-A177-3AD203B41FA5}">
                      <a16:colId xmlns:a16="http://schemas.microsoft.com/office/drawing/2014/main" val="2668901481"/>
                    </a:ext>
                  </a:extLst>
                </a:gridCol>
              </a:tblGrid>
              <a:tr h="391841">
                <a:tc>
                  <a:txBody>
                    <a:bodyPr/>
                    <a:lstStyle/>
                    <a:p>
                      <a:r>
                        <a:rPr lang="en-US" dirty="0"/>
                        <a:t>Parameter</a:t>
                      </a:r>
                      <a:endParaRPr lang="en-MY" dirty="0"/>
                    </a:p>
                  </a:txBody>
                  <a:tcPr/>
                </a:tc>
                <a:tc>
                  <a:txBody>
                    <a:bodyPr/>
                    <a:lstStyle/>
                    <a:p>
                      <a:r>
                        <a:rPr lang="en-US" dirty="0"/>
                        <a:t>SDLC</a:t>
                      </a:r>
                      <a:endParaRPr lang="en-MY" dirty="0"/>
                    </a:p>
                  </a:txBody>
                  <a:tcPr/>
                </a:tc>
                <a:tc>
                  <a:txBody>
                    <a:bodyPr/>
                    <a:lstStyle/>
                    <a:p>
                      <a:r>
                        <a:rPr lang="en-US" dirty="0"/>
                        <a:t>STLC</a:t>
                      </a:r>
                      <a:endParaRPr lang="en-MY" dirty="0"/>
                    </a:p>
                  </a:txBody>
                  <a:tcPr/>
                </a:tc>
                <a:extLst>
                  <a:ext uri="{0D108BD9-81ED-4DB2-BD59-A6C34878D82A}">
                    <a16:rowId xmlns:a16="http://schemas.microsoft.com/office/drawing/2014/main" val="3319645907"/>
                  </a:ext>
                </a:extLst>
              </a:tr>
              <a:tr h="391841">
                <a:tc>
                  <a:txBody>
                    <a:bodyPr/>
                    <a:lstStyle/>
                    <a:p>
                      <a:r>
                        <a:rPr lang="en-MY" sz="1600" dirty="0">
                          <a:effectLst/>
                        </a:rPr>
                        <a:t>Origin</a:t>
                      </a:r>
                    </a:p>
                  </a:txBody>
                  <a:tcPr anchor="ctr"/>
                </a:tc>
                <a:tc>
                  <a:txBody>
                    <a:bodyPr/>
                    <a:lstStyle/>
                    <a:p>
                      <a:r>
                        <a:rPr lang="en-MY" sz="1600" dirty="0">
                          <a:effectLst/>
                        </a:rPr>
                        <a:t>Development Life Cycle</a:t>
                      </a:r>
                    </a:p>
                  </a:txBody>
                  <a:tcPr anchor="ctr"/>
                </a:tc>
                <a:tc>
                  <a:txBody>
                    <a:bodyPr/>
                    <a:lstStyle/>
                    <a:p>
                      <a:r>
                        <a:rPr lang="en-MY" sz="1600" dirty="0">
                          <a:effectLst/>
                        </a:rPr>
                        <a:t>Testing Life Cycle</a:t>
                      </a:r>
                    </a:p>
                  </a:txBody>
                  <a:tcPr anchor="ctr"/>
                </a:tc>
                <a:extLst>
                  <a:ext uri="{0D108BD9-81ED-4DB2-BD59-A6C34878D82A}">
                    <a16:rowId xmlns:a16="http://schemas.microsoft.com/office/drawing/2014/main" val="1366130135"/>
                  </a:ext>
                </a:extLst>
              </a:tr>
              <a:tr h="1256038">
                <a:tc>
                  <a:txBody>
                    <a:bodyPr/>
                    <a:lstStyle/>
                    <a:p>
                      <a:r>
                        <a:rPr lang="en-MY" sz="1600" dirty="0">
                          <a:effectLst/>
                        </a:rPr>
                        <a:t>Objective</a:t>
                      </a:r>
                    </a:p>
                  </a:txBody>
                  <a:tcPr anchor="ctr"/>
                </a:tc>
                <a:tc>
                  <a:txBody>
                    <a:bodyPr/>
                    <a:lstStyle/>
                    <a:p>
                      <a:r>
                        <a:rPr lang="en-US" sz="1600" b="0" i="0" kern="1200" dirty="0">
                          <a:solidFill>
                            <a:schemeClr val="dk1"/>
                          </a:solidFill>
                          <a:effectLst/>
                          <a:latin typeface="+mn-lt"/>
                          <a:ea typeface="+mn-ea"/>
                          <a:cs typeface="+mn-cs"/>
                        </a:rPr>
                        <a:t>To complete successful development of the software including testing and other phases.</a:t>
                      </a:r>
                      <a:endParaRPr lang="en-MY" sz="1600" dirty="0"/>
                    </a:p>
                  </a:txBody>
                  <a:tcPr/>
                </a:tc>
                <a:tc>
                  <a:txBody>
                    <a:bodyPr/>
                    <a:lstStyle/>
                    <a:p>
                      <a:r>
                        <a:rPr lang="en-US" sz="1600" dirty="0">
                          <a:effectLst/>
                        </a:rPr>
                        <a:t>The only objective of the STLC phase is testing.</a:t>
                      </a:r>
                    </a:p>
                  </a:txBody>
                  <a:tcPr anchor="ctr"/>
                </a:tc>
                <a:extLst>
                  <a:ext uri="{0D108BD9-81ED-4DB2-BD59-A6C34878D82A}">
                    <a16:rowId xmlns:a16="http://schemas.microsoft.com/office/drawing/2014/main" val="933223251"/>
                  </a:ext>
                </a:extLst>
              </a:tr>
              <a:tr h="1545893">
                <a:tc>
                  <a:txBody>
                    <a:bodyPr/>
                    <a:lstStyle/>
                    <a:p>
                      <a:r>
                        <a:rPr lang="en-MY" sz="1600" dirty="0">
                          <a:effectLst/>
                        </a:rPr>
                        <a:t>Requirement Gathering</a:t>
                      </a:r>
                    </a:p>
                  </a:txBody>
                  <a:tcPr anchor="ctr"/>
                </a:tc>
                <a:tc>
                  <a:txBody>
                    <a:bodyPr/>
                    <a:lstStyle/>
                    <a:p>
                      <a:r>
                        <a:rPr lang="en-US" sz="1600" b="0" i="0" kern="1200" dirty="0">
                          <a:solidFill>
                            <a:schemeClr val="dk1"/>
                          </a:solidFill>
                          <a:effectLst/>
                          <a:latin typeface="+mn-lt"/>
                          <a:ea typeface="+mn-ea"/>
                          <a:cs typeface="+mn-cs"/>
                        </a:rPr>
                        <a:t>In SDLC the business analyst</a:t>
                      </a:r>
                      <a:br>
                        <a:rPr lang="en-US" sz="1600" dirty="0"/>
                      </a:br>
                      <a:r>
                        <a:rPr lang="en-US" sz="1600" b="0" i="0" kern="1200" dirty="0">
                          <a:solidFill>
                            <a:schemeClr val="dk1"/>
                          </a:solidFill>
                          <a:effectLst/>
                          <a:latin typeface="+mn-lt"/>
                          <a:ea typeface="+mn-ea"/>
                          <a:cs typeface="+mn-cs"/>
                        </a:rPr>
                        <a:t>gathers the requirements and</a:t>
                      </a:r>
                      <a:br>
                        <a:rPr lang="en-US" sz="1600" dirty="0"/>
                      </a:br>
                      <a:r>
                        <a:rPr lang="en-US" sz="1600" b="0" i="0" kern="1200" dirty="0">
                          <a:solidFill>
                            <a:schemeClr val="dk1"/>
                          </a:solidFill>
                          <a:effectLst/>
                          <a:latin typeface="+mn-lt"/>
                          <a:ea typeface="+mn-ea"/>
                          <a:cs typeface="+mn-cs"/>
                        </a:rPr>
                        <a:t>create Development Plan</a:t>
                      </a:r>
                      <a:endParaRPr lang="en-MY" sz="1600" dirty="0"/>
                    </a:p>
                  </a:txBody>
                  <a:tcPr/>
                </a:tc>
                <a:tc>
                  <a:txBody>
                    <a:bodyPr/>
                    <a:lstStyle/>
                    <a:p>
                      <a:r>
                        <a:rPr lang="en-US" sz="1600" b="0" i="0" kern="1200" dirty="0">
                          <a:solidFill>
                            <a:schemeClr val="dk1"/>
                          </a:solidFill>
                          <a:effectLst/>
                          <a:latin typeface="+mn-lt"/>
                          <a:ea typeface="+mn-ea"/>
                          <a:cs typeface="+mn-cs"/>
                        </a:rPr>
                        <a:t>The Testing Team analyze requirement documents like functional and non-functional documents and create System Test Plan</a:t>
                      </a:r>
                      <a:endParaRPr lang="en-MY" sz="1600" dirty="0"/>
                    </a:p>
                  </a:txBody>
                  <a:tcPr/>
                </a:tc>
                <a:extLst>
                  <a:ext uri="{0D108BD9-81ED-4DB2-BD59-A6C34878D82A}">
                    <a16:rowId xmlns:a16="http://schemas.microsoft.com/office/drawing/2014/main" val="2106869562"/>
                  </a:ext>
                </a:extLst>
              </a:tr>
              <a:tr h="391841">
                <a:tc>
                  <a:txBody>
                    <a:bodyPr/>
                    <a:lstStyle/>
                    <a:p>
                      <a:r>
                        <a:rPr lang="en-MY" sz="1600" dirty="0">
                          <a:effectLst/>
                        </a:rPr>
                        <a:t>High &amp; Low-Level Design</a:t>
                      </a:r>
                    </a:p>
                  </a:txBody>
                  <a:tcPr anchor="ctr"/>
                </a:tc>
                <a:tc>
                  <a:txBody>
                    <a:bodyPr/>
                    <a:lstStyle/>
                    <a:p>
                      <a:r>
                        <a:rPr lang="en-US" sz="1600" dirty="0">
                          <a:effectLst/>
                        </a:rPr>
                        <a:t>In SDLC, the development team creates the high and low-level design plans</a:t>
                      </a:r>
                    </a:p>
                  </a:txBody>
                  <a:tcPr anchor="ctr"/>
                </a:tc>
                <a:tc>
                  <a:txBody>
                    <a:bodyPr/>
                    <a:lstStyle/>
                    <a:p>
                      <a:r>
                        <a:rPr lang="en-US" sz="1600" b="0" i="0" kern="1200" dirty="0">
                          <a:solidFill>
                            <a:schemeClr val="dk1"/>
                          </a:solidFill>
                          <a:effectLst/>
                          <a:latin typeface="+mn-lt"/>
                          <a:ea typeface="+mn-ea"/>
                          <a:cs typeface="+mn-cs"/>
                        </a:rPr>
                        <a:t>The software tester creates the Test Plan</a:t>
                      </a:r>
                      <a:endParaRPr lang="en-MY" sz="1600" dirty="0"/>
                    </a:p>
                  </a:txBody>
                  <a:tcPr/>
                </a:tc>
                <a:extLst>
                  <a:ext uri="{0D108BD9-81ED-4DB2-BD59-A6C34878D82A}">
                    <a16:rowId xmlns:a16="http://schemas.microsoft.com/office/drawing/2014/main" val="278595833"/>
                  </a:ext>
                </a:extLst>
              </a:tr>
              <a:tr h="391841">
                <a:tc>
                  <a:txBody>
                    <a:bodyPr/>
                    <a:lstStyle/>
                    <a:p>
                      <a:r>
                        <a:rPr lang="en-MY" sz="1600" b="0" i="0" kern="1200" dirty="0">
                          <a:solidFill>
                            <a:schemeClr val="dk1"/>
                          </a:solidFill>
                          <a:effectLst/>
                          <a:latin typeface="+mn-lt"/>
                          <a:ea typeface="+mn-ea"/>
                          <a:cs typeface="+mn-cs"/>
                        </a:rPr>
                        <a:t>Coding</a:t>
                      </a:r>
                      <a:endParaRPr lang="en-MY" sz="1600" dirty="0"/>
                    </a:p>
                  </a:txBody>
                  <a:tcPr/>
                </a:tc>
                <a:tc>
                  <a:txBody>
                    <a:bodyPr/>
                    <a:lstStyle/>
                    <a:p>
                      <a:r>
                        <a:rPr lang="en-US" sz="1600" b="0" i="0" kern="1200" dirty="0">
                          <a:solidFill>
                            <a:schemeClr val="dk1"/>
                          </a:solidFill>
                          <a:effectLst/>
                          <a:latin typeface="+mn-lt"/>
                          <a:ea typeface="+mn-ea"/>
                          <a:cs typeface="+mn-cs"/>
                        </a:rPr>
                        <a:t>The real code is developed,</a:t>
                      </a:r>
                      <a:br>
                        <a:rPr lang="en-US" sz="1600" dirty="0"/>
                      </a:br>
                      <a:r>
                        <a:rPr lang="en-US" sz="1600" b="0" i="0" kern="1200" dirty="0">
                          <a:solidFill>
                            <a:schemeClr val="dk1"/>
                          </a:solidFill>
                          <a:effectLst/>
                          <a:latin typeface="+mn-lt"/>
                          <a:ea typeface="+mn-ea"/>
                          <a:cs typeface="+mn-cs"/>
                        </a:rPr>
                        <a:t>and actual work takes place as per the design documents.</a:t>
                      </a:r>
                      <a:endParaRPr lang="en-MY" sz="1600" dirty="0"/>
                    </a:p>
                  </a:txBody>
                  <a:tcPr/>
                </a:tc>
                <a:tc>
                  <a:txBody>
                    <a:bodyPr/>
                    <a:lstStyle/>
                    <a:p>
                      <a:r>
                        <a:rPr lang="en-US" sz="1600" dirty="0">
                          <a:effectLst/>
                        </a:rPr>
                        <a:t>The testing team prepares the test environment and executes them</a:t>
                      </a:r>
                    </a:p>
                  </a:txBody>
                  <a:tcPr anchor="ctr"/>
                </a:tc>
                <a:extLst>
                  <a:ext uri="{0D108BD9-81ED-4DB2-BD59-A6C34878D82A}">
                    <a16:rowId xmlns:a16="http://schemas.microsoft.com/office/drawing/2014/main" val="1605879989"/>
                  </a:ext>
                </a:extLst>
              </a:tr>
              <a:tr h="391841">
                <a:tc>
                  <a:txBody>
                    <a:bodyPr/>
                    <a:lstStyle/>
                    <a:p>
                      <a:r>
                        <a:rPr lang="en-MY" sz="1600" b="0" i="0" kern="1200" dirty="0">
                          <a:solidFill>
                            <a:schemeClr val="dk1"/>
                          </a:solidFill>
                          <a:effectLst/>
                          <a:latin typeface="+mn-lt"/>
                          <a:ea typeface="+mn-ea"/>
                          <a:cs typeface="+mn-cs"/>
                        </a:rPr>
                        <a:t>Maintenance</a:t>
                      </a:r>
                      <a:endParaRPr lang="en-MY" sz="1600" dirty="0"/>
                    </a:p>
                  </a:txBody>
                  <a:tcPr/>
                </a:tc>
                <a:tc>
                  <a:txBody>
                    <a:bodyPr/>
                    <a:lstStyle/>
                    <a:p>
                      <a:r>
                        <a:rPr lang="en-US" sz="1600" dirty="0">
                          <a:effectLst/>
                        </a:rPr>
                        <a:t>SDLC phase also includes post-deployment supports and updates.</a:t>
                      </a:r>
                    </a:p>
                  </a:txBody>
                  <a:tcPr anchor="ctr"/>
                </a:tc>
                <a:tc>
                  <a:txBody>
                    <a:bodyPr/>
                    <a:lstStyle/>
                    <a:p>
                      <a:r>
                        <a:rPr lang="en-US" sz="1600" b="0" i="0" kern="1200" dirty="0">
                          <a:solidFill>
                            <a:schemeClr val="dk1"/>
                          </a:solidFill>
                          <a:effectLst/>
                          <a:latin typeface="+mn-lt"/>
                          <a:ea typeface="+mn-ea"/>
                          <a:cs typeface="+mn-cs"/>
                        </a:rPr>
                        <a:t>Testers, execute regression suits, usually automation scripts to check maintenance code deployed.</a:t>
                      </a:r>
                      <a:endParaRPr lang="en-MY" sz="1600" dirty="0"/>
                    </a:p>
                  </a:txBody>
                  <a:tcPr/>
                </a:tc>
                <a:extLst>
                  <a:ext uri="{0D108BD9-81ED-4DB2-BD59-A6C34878D82A}">
                    <a16:rowId xmlns:a16="http://schemas.microsoft.com/office/drawing/2014/main" val="4250034491"/>
                  </a:ext>
                </a:extLst>
              </a:tr>
            </a:tbl>
          </a:graphicData>
        </a:graphic>
      </p:graphicFrame>
    </p:spTree>
    <p:extLst>
      <p:ext uri="{BB962C8B-B14F-4D97-AF65-F5344CB8AC3E}">
        <p14:creationId xmlns:p14="http://schemas.microsoft.com/office/powerpoint/2010/main" val="32135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4699-9191-4FCC-ACF0-AB99F2510006}"/>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rPr>
              <a:t>Why Software Testing is need?</a:t>
            </a:r>
          </a:p>
        </p:txBody>
      </p:sp>
      <p:sp>
        <p:nvSpPr>
          <p:cNvPr id="3" name="TextBox 2">
            <a:extLst>
              <a:ext uri="{FF2B5EF4-FFF2-40B4-BE49-F238E27FC236}">
                <a16:creationId xmlns:a16="http://schemas.microsoft.com/office/drawing/2014/main" id="{69175578-9C2A-4E08-BF88-0BD03C79F6FB}"/>
              </a:ext>
            </a:extLst>
          </p:cNvPr>
          <p:cNvSpPr txBox="1"/>
          <p:nvPr/>
        </p:nvSpPr>
        <p:spPr>
          <a:xfrm>
            <a:off x="211831" y="915491"/>
            <a:ext cx="11768338" cy="5027017"/>
          </a:xfrm>
          <a:prstGeom prst="rect">
            <a:avLst/>
          </a:prstGeom>
          <a:noFill/>
        </p:spPr>
        <p:txBody>
          <a:bodyPr wrap="square" rtlCol="0">
            <a:spAutoFit/>
          </a:bodyPr>
          <a:lstStyle/>
          <a:p>
            <a:pPr algn="l">
              <a:lnSpc>
                <a:spcPct val="150000"/>
              </a:lnSpc>
            </a:pPr>
            <a:r>
              <a:rPr lang="en-US" b="0" i="0" dirty="0">
                <a:solidFill>
                  <a:srgbClr val="222222"/>
                </a:solidFill>
                <a:effectLst/>
                <a:latin typeface="Arial" panose="020B0604020202020204" pitchFamily="34" charset="0"/>
                <a:cs typeface="Arial" panose="020B0604020202020204" pitchFamily="34" charset="0"/>
              </a:rPr>
              <a:t>1.In April 2015, Bloomberg terminal in London crashed due to software glitch </a:t>
            </a:r>
            <a:r>
              <a:rPr lang="en-US" b="0" i="0" dirty="0">
                <a:solidFill>
                  <a:srgbClr val="FF0000"/>
                </a:solidFill>
                <a:effectLst/>
                <a:latin typeface="Arial" panose="020B0604020202020204" pitchFamily="34" charset="0"/>
                <a:cs typeface="Arial" panose="020B0604020202020204" pitchFamily="34" charset="0"/>
              </a:rPr>
              <a:t>affected more than 300,000 traders on financial markets</a:t>
            </a:r>
            <a:r>
              <a:rPr lang="en-US" b="0" i="0" dirty="0">
                <a:solidFill>
                  <a:srgbClr val="222222"/>
                </a:solidFill>
                <a:effectLst/>
                <a:latin typeface="Arial" panose="020B0604020202020204" pitchFamily="34" charset="0"/>
                <a:cs typeface="Arial" panose="020B0604020202020204" pitchFamily="34" charset="0"/>
              </a:rPr>
              <a:t>. It forced the government to postpone a 3bn pound debt sale.</a:t>
            </a:r>
          </a:p>
          <a:p>
            <a:pPr algn="l">
              <a:lnSpc>
                <a:spcPct val="150000"/>
              </a:lnSpc>
            </a:pPr>
            <a:r>
              <a:rPr lang="en-US" b="0" i="0" dirty="0">
                <a:solidFill>
                  <a:srgbClr val="222222"/>
                </a:solidFill>
                <a:effectLst/>
                <a:latin typeface="Arial" panose="020B0604020202020204" pitchFamily="34" charset="0"/>
                <a:cs typeface="Arial" panose="020B0604020202020204" pitchFamily="34" charset="0"/>
              </a:rPr>
              <a:t>2.Nissan cars recalled over </a:t>
            </a:r>
            <a:r>
              <a:rPr lang="en-US" b="0" i="0" dirty="0">
                <a:solidFill>
                  <a:srgbClr val="FF0000"/>
                </a:solidFill>
                <a:effectLst/>
                <a:latin typeface="Arial" panose="020B0604020202020204" pitchFamily="34" charset="0"/>
                <a:cs typeface="Arial" panose="020B0604020202020204" pitchFamily="34" charset="0"/>
              </a:rPr>
              <a:t>1 million cars from the market due to software failure in the airbag sensory detectors</a:t>
            </a:r>
            <a:r>
              <a:rPr lang="en-US" b="0" i="0" dirty="0">
                <a:solidFill>
                  <a:srgbClr val="222222"/>
                </a:solidFill>
                <a:effectLst/>
                <a:latin typeface="Arial" panose="020B0604020202020204" pitchFamily="34" charset="0"/>
                <a:cs typeface="Arial" panose="020B0604020202020204" pitchFamily="34" charset="0"/>
              </a:rPr>
              <a:t>. There has been reported two accident due to this software failure.</a:t>
            </a:r>
          </a:p>
          <a:p>
            <a:pPr algn="l">
              <a:lnSpc>
                <a:spcPct val="150000"/>
              </a:lnSpc>
            </a:pPr>
            <a:r>
              <a:rPr lang="en-US" b="0" i="0" dirty="0">
                <a:solidFill>
                  <a:srgbClr val="222222"/>
                </a:solidFill>
                <a:effectLst/>
                <a:latin typeface="Arial" panose="020B0604020202020204" pitchFamily="34" charset="0"/>
                <a:cs typeface="Arial" panose="020B0604020202020204" pitchFamily="34" charset="0"/>
              </a:rPr>
              <a:t>3.</a:t>
            </a:r>
            <a:r>
              <a:rPr lang="en-US" b="0" i="0" dirty="0">
                <a:solidFill>
                  <a:srgbClr val="FF0000"/>
                </a:solidFill>
                <a:effectLst/>
                <a:latin typeface="Arial" panose="020B0604020202020204" pitchFamily="34" charset="0"/>
                <a:cs typeface="Arial" panose="020B0604020202020204" pitchFamily="34" charset="0"/>
              </a:rPr>
              <a:t>Starbucks was forced to close about 60 percent of stores in the U.S and Canada </a:t>
            </a:r>
            <a:r>
              <a:rPr lang="en-US" b="0" i="0" dirty="0">
                <a:solidFill>
                  <a:srgbClr val="222222"/>
                </a:solidFill>
                <a:effectLst/>
                <a:latin typeface="Arial" panose="020B0604020202020204" pitchFamily="34" charset="0"/>
                <a:cs typeface="Arial" panose="020B0604020202020204" pitchFamily="34" charset="0"/>
              </a:rPr>
              <a:t>due to software failure in its POS system. At one point, </a:t>
            </a:r>
            <a:r>
              <a:rPr lang="en-US" b="0" i="0" dirty="0">
                <a:solidFill>
                  <a:srgbClr val="FF0000"/>
                </a:solidFill>
                <a:effectLst/>
                <a:latin typeface="Arial" panose="020B0604020202020204" pitchFamily="34" charset="0"/>
                <a:cs typeface="Arial" panose="020B0604020202020204" pitchFamily="34" charset="0"/>
              </a:rPr>
              <a:t>the store served coffee for free as they were unable to process the transaction</a:t>
            </a:r>
            <a:r>
              <a:rPr lang="en-US" b="0" i="0" dirty="0">
                <a:solidFill>
                  <a:srgbClr val="222222"/>
                </a:solidFill>
                <a:effectLst/>
                <a:latin typeface="Arial" panose="020B0604020202020204" pitchFamily="34" charset="0"/>
                <a:cs typeface="Arial" panose="020B0604020202020204" pitchFamily="34" charset="0"/>
              </a:rPr>
              <a:t>.</a:t>
            </a:r>
          </a:p>
          <a:p>
            <a:pPr algn="l">
              <a:lnSpc>
                <a:spcPct val="150000"/>
              </a:lnSpc>
            </a:pPr>
            <a:r>
              <a:rPr lang="en-US" b="0" i="0" dirty="0">
                <a:solidFill>
                  <a:srgbClr val="222222"/>
                </a:solidFill>
                <a:effectLst/>
                <a:latin typeface="Arial" panose="020B0604020202020204" pitchFamily="34" charset="0"/>
                <a:cs typeface="Arial" panose="020B0604020202020204" pitchFamily="34" charset="0"/>
              </a:rPr>
              <a:t>4.Some of Amazon’s third-party retailers saw their </a:t>
            </a:r>
            <a:r>
              <a:rPr lang="en-US" b="0" i="0" dirty="0">
                <a:solidFill>
                  <a:srgbClr val="FF0000"/>
                </a:solidFill>
                <a:effectLst/>
                <a:latin typeface="Arial" panose="020B0604020202020204" pitchFamily="34" charset="0"/>
                <a:cs typeface="Arial" panose="020B0604020202020204" pitchFamily="34" charset="0"/>
              </a:rPr>
              <a:t>product price is reduced to 1$ due to a software glitch</a:t>
            </a:r>
            <a:r>
              <a:rPr lang="en-US" b="0" i="0" dirty="0">
                <a:solidFill>
                  <a:srgbClr val="222222"/>
                </a:solidFill>
                <a:effectLst/>
                <a:latin typeface="Arial" panose="020B0604020202020204" pitchFamily="34" charset="0"/>
                <a:cs typeface="Arial" panose="020B0604020202020204" pitchFamily="34" charset="0"/>
              </a:rPr>
              <a:t>. They were left with heavy losses.</a:t>
            </a:r>
          </a:p>
          <a:p>
            <a:pPr algn="l">
              <a:lnSpc>
                <a:spcPct val="150000"/>
              </a:lnSpc>
            </a:pPr>
            <a:r>
              <a:rPr lang="en-US" b="0" i="0" dirty="0">
                <a:solidFill>
                  <a:srgbClr val="222222"/>
                </a:solidFill>
                <a:effectLst/>
                <a:latin typeface="Arial" panose="020B0604020202020204" pitchFamily="34" charset="0"/>
                <a:cs typeface="Arial" panose="020B0604020202020204" pitchFamily="34" charset="0"/>
              </a:rPr>
              <a:t>5.Vulnerability in Windows 10. This bug enables </a:t>
            </a:r>
            <a:r>
              <a:rPr lang="en-US" b="0" i="0" dirty="0">
                <a:solidFill>
                  <a:srgbClr val="FF0000"/>
                </a:solidFill>
                <a:effectLst/>
                <a:latin typeface="Arial" panose="020B0604020202020204" pitchFamily="34" charset="0"/>
                <a:cs typeface="Arial" panose="020B0604020202020204" pitchFamily="34" charset="0"/>
              </a:rPr>
              <a:t>users to escape from security sandboxes through a flaw in the win32k system.</a:t>
            </a:r>
          </a:p>
          <a:p>
            <a:pPr algn="l">
              <a:lnSpc>
                <a:spcPct val="150000"/>
              </a:lnSpc>
            </a:pPr>
            <a:r>
              <a:rPr lang="en-US" b="0" i="0" dirty="0">
                <a:solidFill>
                  <a:srgbClr val="222222"/>
                </a:solidFill>
                <a:effectLst/>
                <a:latin typeface="Arial" panose="020B0604020202020204" pitchFamily="34" charset="0"/>
                <a:cs typeface="Arial" panose="020B0604020202020204" pitchFamily="34" charset="0"/>
              </a:rPr>
              <a:t>6.In 2015 fighter plane F-35 fell victim to a software bug, </a:t>
            </a:r>
            <a:r>
              <a:rPr lang="en-US" b="0" i="0" dirty="0">
                <a:solidFill>
                  <a:srgbClr val="FF0000"/>
                </a:solidFill>
                <a:effectLst/>
                <a:latin typeface="Arial" panose="020B0604020202020204" pitchFamily="34" charset="0"/>
                <a:cs typeface="Arial" panose="020B0604020202020204" pitchFamily="34" charset="0"/>
              </a:rPr>
              <a:t>making it unable to detect targets correctly</a:t>
            </a:r>
            <a:r>
              <a:rPr lang="en-US" b="0" i="0" dirty="0">
                <a:solidFill>
                  <a:srgbClr val="222222"/>
                </a:solidFill>
                <a:effectLst/>
                <a:latin typeface="Arial" panose="020B0604020202020204" pitchFamily="34" charset="0"/>
                <a:cs typeface="Arial" panose="020B0604020202020204" pitchFamily="34" charset="0"/>
              </a:rPr>
              <a:t>.</a:t>
            </a:r>
          </a:p>
          <a:p>
            <a:pPr algn="l">
              <a:lnSpc>
                <a:spcPct val="150000"/>
              </a:lnSpc>
            </a:pPr>
            <a:r>
              <a:rPr lang="en-US" b="0" i="0" dirty="0">
                <a:solidFill>
                  <a:srgbClr val="222222"/>
                </a:solidFill>
                <a:effectLst/>
                <a:latin typeface="Arial" panose="020B0604020202020204" pitchFamily="34" charset="0"/>
                <a:cs typeface="Arial" panose="020B0604020202020204" pitchFamily="34" charset="0"/>
              </a:rPr>
              <a:t>7.China Airlines Airbus A300 crashed due to a software bug on April 26, 1994, </a:t>
            </a:r>
            <a:r>
              <a:rPr lang="en-US" b="0" i="0" dirty="0">
                <a:solidFill>
                  <a:srgbClr val="FF0000"/>
                </a:solidFill>
                <a:effectLst/>
                <a:latin typeface="Arial" panose="020B0604020202020204" pitchFamily="34" charset="0"/>
                <a:cs typeface="Arial" panose="020B0604020202020204" pitchFamily="34" charset="0"/>
              </a:rPr>
              <a:t>killing 264 innocents lives</a:t>
            </a:r>
          </a:p>
        </p:txBody>
      </p:sp>
    </p:spTree>
    <p:extLst>
      <p:ext uri="{BB962C8B-B14F-4D97-AF65-F5344CB8AC3E}">
        <p14:creationId xmlns:p14="http://schemas.microsoft.com/office/powerpoint/2010/main" val="290172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3AA6-B8D2-4A23-8479-961FFC79F6B0}"/>
              </a:ext>
            </a:extLst>
          </p:cNvPr>
          <p:cNvSpPr txBox="1">
            <a:spLocks/>
          </p:cNvSpPr>
          <p:nvPr/>
        </p:nvSpPr>
        <p:spPr>
          <a:xfrm>
            <a:off x="211831" y="208596"/>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IN" sz="3200" dirty="0">
                <a:solidFill>
                  <a:srgbClr val="FF0000"/>
                </a:solidFill>
              </a:rPr>
              <a:t>Benefits of Software Testing</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graphicFrame>
        <p:nvGraphicFramePr>
          <p:cNvPr id="3" name="Diagram 2">
            <a:extLst>
              <a:ext uri="{FF2B5EF4-FFF2-40B4-BE49-F238E27FC236}">
                <a16:creationId xmlns:a16="http://schemas.microsoft.com/office/drawing/2014/main" id="{08C50703-465E-4C13-B485-BBF807F55656}"/>
              </a:ext>
            </a:extLst>
          </p:cNvPr>
          <p:cNvGraphicFramePr/>
          <p:nvPr>
            <p:extLst>
              <p:ext uri="{D42A27DB-BD31-4B8C-83A1-F6EECF244321}">
                <p14:modId xmlns:p14="http://schemas.microsoft.com/office/powerpoint/2010/main" val="226212729"/>
              </p:ext>
            </p:extLst>
          </p:nvPr>
        </p:nvGraphicFramePr>
        <p:xfrm>
          <a:off x="-339060" y="1400150"/>
          <a:ext cx="6016846" cy="3862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743190A-8A4F-4E27-9E9A-18ED5E515E9E}"/>
              </a:ext>
            </a:extLst>
          </p:cNvPr>
          <p:cNvSpPr txBox="1"/>
          <p:nvPr/>
        </p:nvSpPr>
        <p:spPr>
          <a:xfrm>
            <a:off x="4795283" y="1594884"/>
            <a:ext cx="6560288" cy="3139321"/>
          </a:xfrm>
          <a:prstGeom prst="rect">
            <a:avLst/>
          </a:prstGeom>
          <a:noFill/>
        </p:spPr>
        <p:txBody>
          <a:bodyPr wrap="square" rtlCol="0">
            <a:spAutoFit/>
          </a:bodyPr>
          <a:lstStyle/>
          <a:p>
            <a:pPr algn="l"/>
            <a:r>
              <a:rPr lang="en-US" b="1" i="0" dirty="0">
                <a:solidFill>
                  <a:srgbClr val="222222"/>
                </a:solidFill>
                <a:effectLst/>
                <a:latin typeface="Source Sans Pro" panose="020B0503030403020204" pitchFamily="34" charset="0"/>
              </a:rPr>
              <a:t>1.Cost-Effective: </a:t>
            </a:r>
            <a:r>
              <a:rPr lang="en-US" b="0" i="0" dirty="0">
                <a:solidFill>
                  <a:srgbClr val="222222"/>
                </a:solidFill>
                <a:effectLst/>
                <a:latin typeface="Source Sans Pro" panose="020B0503030403020204" pitchFamily="34" charset="0"/>
              </a:rPr>
              <a:t>Testing any software on time helps to save money for the company in long term. Suppose if defects/bugs caught in the earlier stage of software testing phase, it costs less to fix rather in production or warranty stage.</a:t>
            </a:r>
          </a:p>
          <a:p>
            <a:pPr algn="l"/>
            <a:r>
              <a:rPr lang="en-US" b="1" i="0" dirty="0">
                <a:solidFill>
                  <a:srgbClr val="222222"/>
                </a:solidFill>
                <a:effectLst/>
                <a:latin typeface="Source Sans Pro" panose="020B0503030403020204" pitchFamily="34" charset="0"/>
              </a:rPr>
              <a:t>2.Security: </a:t>
            </a:r>
            <a:r>
              <a:rPr lang="en-US" b="0" i="0" dirty="0">
                <a:solidFill>
                  <a:srgbClr val="222222"/>
                </a:solidFill>
                <a:effectLst/>
                <a:latin typeface="Source Sans Pro" panose="020B0503030403020204" pitchFamily="34" charset="0"/>
              </a:rPr>
              <a:t>People are looking for trusted products. It helps in removing risks and problems earlier.</a:t>
            </a:r>
          </a:p>
          <a:p>
            <a:pPr algn="l"/>
            <a:r>
              <a:rPr lang="en-US" b="1" i="0" dirty="0">
                <a:solidFill>
                  <a:srgbClr val="222222"/>
                </a:solidFill>
                <a:effectLst/>
                <a:latin typeface="Source Sans Pro" panose="020B0503030403020204" pitchFamily="34" charset="0"/>
              </a:rPr>
              <a:t>3.Product quality: </a:t>
            </a:r>
            <a:r>
              <a:rPr lang="en-US" b="0" i="0" dirty="0">
                <a:solidFill>
                  <a:srgbClr val="222222"/>
                </a:solidFill>
                <a:effectLst/>
                <a:latin typeface="Source Sans Pro" panose="020B0503030403020204" pitchFamily="34" charset="0"/>
              </a:rPr>
              <a:t>Testing ensures a quality product is delivered to customers.</a:t>
            </a:r>
          </a:p>
          <a:p>
            <a:pPr algn="l"/>
            <a:r>
              <a:rPr lang="en-US" b="1" i="0" dirty="0">
                <a:solidFill>
                  <a:srgbClr val="222222"/>
                </a:solidFill>
                <a:effectLst/>
                <a:latin typeface="Source Sans Pro" panose="020B0503030403020204" pitchFamily="34" charset="0"/>
              </a:rPr>
              <a:t>4.Customer Satisfaction: </a:t>
            </a:r>
            <a:r>
              <a:rPr lang="en-US" b="0" i="0" dirty="0">
                <a:solidFill>
                  <a:srgbClr val="222222"/>
                </a:solidFill>
                <a:effectLst/>
                <a:latin typeface="Source Sans Pro" panose="020B0503030403020204" pitchFamily="34" charset="0"/>
              </a:rPr>
              <a:t>The main aim of any product is to give satisfaction to their customers. UI/UX Testing ensures the best user experience.</a:t>
            </a:r>
          </a:p>
        </p:txBody>
      </p:sp>
    </p:spTree>
    <p:extLst>
      <p:ext uri="{BB962C8B-B14F-4D97-AF65-F5344CB8AC3E}">
        <p14:creationId xmlns:p14="http://schemas.microsoft.com/office/powerpoint/2010/main" val="50886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DCEF-A7C7-47B7-BEEB-97338054DC25}"/>
              </a:ext>
            </a:extLst>
          </p:cNvPr>
          <p:cNvSpPr txBox="1">
            <a:spLocks/>
          </p:cNvSpPr>
          <p:nvPr/>
        </p:nvSpPr>
        <p:spPr>
          <a:xfrm>
            <a:off x="211831" y="208596"/>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IN" sz="3200" dirty="0">
                <a:solidFill>
                  <a:srgbClr val="FF0000"/>
                </a:solidFill>
              </a:rPr>
              <a:t>Types of Software Testing </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graphicFrame>
        <p:nvGraphicFramePr>
          <p:cNvPr id="4" name="Diagram 3">
            <a:extLst>
              <a:ext uri="{FF2B5EF4-FFF2-40B4-BE49-F238E27FC236}">
                <a16:creationId xmlns:a16="http://schemas.microsoft.com/office/drawing/2014/main" id="{55356126-FA00-463A-A691-725D9055A792}"/>
              </a:ext>
            </a:extLst>
          </p:cNvPr>
          <p:cNvGraphicFramePr/>
          <p:nvPr>
            <p:extLst>
              <p:ext uri="{D42A27DB-BD31-4B8C-83A1-F6EECF244321}">
                <p14:modId xmlns:p14="http://schemas.microsoft.com/office/powerpoint/2010/main" val="353914935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ED31765-9CC4-4DD0-A197-502ECCCBF8B9}"/>
              </a:ext>
            </a:extLst>
          </p:cNvPr>
          <p:cNvSpPr txBox="1"/>
          <p:nvPr/>
        </p:nvSpPr>
        <p:spPr>
          <a:xfrm rot="1509100">
            <a:off x="4369981" y="574123"/>
            <a:ext cx="461665" cy="4296093"/>
          </a:xfrm>
          <a:prstGeom prst="rect">
            <a:avLst/>
          </a:prstGeom>
          <a:noFill/>
        </p:spPr>
        <p:txBody>
          <a:bodyPr vert="vert270" wrap="square" rtlCol="0">
            <a:spAutoFit/>
          </a:bodyPr>
          <a:lstStyle/>
          <a:p>
            <a:r>
              <a:rPr lang="en-US" dirty="0"/>
              <a:t>Software Testing Methodologies</a:t>
            </a:r>
            <a:endParaRPr lang="en-MY" dirty="0"/>
          </a:p>
        </p:txBody>
      </p:sp>
    </p:spTree>
    <p:extLst>
      <p:ext uri="{BB962C8B-B14F-4D97-AF65-F5344CB8AC3E}">
        <p14:creationId xmlns:p14="http://schemas.microsoft.com/office/powerpoint/2010/main" val="129953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4253-B082-4717-B0EE-07C905BE01D5}"/>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IN" sz="3200" dirty="0">
                <a:solidFill>
                  <a:srgbClr val="FF0000"/>
                </a:solidFill>
              </a:rPr>
              <a:t>What is Manual Testing</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sp>
        <p:nvSpPr>
          <p:cNvPr id="3" name="TextBox 2">
            <a:extLst>
              <a:ext uri="{FF2B5EF4-FFF2-40B4-BE49-F238E27FC236}">
                <a16:creationId xmlns:a16="http://schemas.microsoft.com/office/drawing/2014/main" id="{95319825-DDF6-4F57-8C70-6F6079CC0FF6}"/>
              </a:ext>
            </a:extLst>
          </p:cNvPr>
          <p:cNvSpPr txBox="1"/>
          <p:nvPr/>
        </p:nvSpPr>
        <p:spPr>
          <a:xfrm>
            <a:off x="211831" y="679682"/>
            <a:ext cx="11356392" cy="3447098"/>
          </a:xfrm>
          <a:prstGeom prst="rect">
            <a:avLst/>
          </a:prstGeom>
          <a:noFill/>
        </p:spPr>
        <p:txBody>
          <a:bodyPr wrap="square" rtlCol="0">
            <a:spAutoFit/>
          </a:bodyPr>
          <a:lstStyle/>
          <a:p>
            <a:pPr marL="0" marR="0">
              <a:lnSpc>
                <a:spcPct val="150000"/>
              </a:lnSpc>
              <a:spcBef>
                <a:spcPts val="0"/>
              </a:spcBef>
              <a:spcAft>
                <a:spcPts val="800"/>
              </a:spcAft>
            </a:pPr>
            <a:r>
              <a:rPr lang="en-MY" sz="2000" b="1" dirty="0">
                <a:solidFill>
                  <a:srgbClr val="222222"/>
                </a:solidFill>
                <a:effectLst/>
                <a:latin typeface="Arial" panose="020B0604020202020204" pitchFamily="34" charset="0"/>
                <a:ea typeface="Calibri" panose="020F0502020204030204" pitchFamily="34" charset="0"/>
                <a:cs typeface="Arial" panose="020B0604020202020204" pitchFamily="34" charset="0"/>
              </a:rPr>
              <a:t>Manual Testing</a:t>
            </a:r>
            <a:r>
              <a:rPr lang="en-MY"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is a type of software testing in which test cases are executed manually by a tester without using any automated tools. </a:t>
            </a:r>
          </a:p>
          <a:p>
            <a:pPr marL="0" marR="0">
              <a:lnSpc>
                <a:spcPct val="150000"/>
              </a:lnSpc>
              <a:spcBef>
                <a:spcPts val="0"/>
              </a:spcBef>
              <a:spcAft>
                <a:spcPts val="800"/>
              </a:spcAft>
            </a:pPr>
            <a:endParaRPr lang="en-MY" sz="2000" dirty="0">
              <a:solidFill>
                <a:srgbClr val="222222"/>
              </a:solidFill>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n-MY"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The </a:t>
            </a:r>
            <a:r>
              <a:rPr lang="en-MY" sz="2000" b="1" dirty="0">
                <a:effectLst/>
                <a:latin typeface="Arial" panose="020B0604020202020204" pitchFamily="34" charset="0"/>
                <a:ea typeface="Calibri" panose="020F0502020204030204" pitchFamily="34" charset="0"/>
                <a:cs typeface="Arial" panose="020B0604020202020204" pitchFamily="34" charset="0"/>
              </a:rPr>
              <a:t>Purpose of Manual Testing </a:t>
            </a:r>
            <a:r>
              <a:rPr lang="en-MY"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is to identify</a:t>
            </a:r>
            <a:r>
              <a:rPr lang="en-MY" sz="2000" dirty="0">
                <a:effectLst/>
                <a:latin typeface="Arial" panose="020B0604020202020204" pitchFamily="34" charset="0"/>
                <a:ea typeface="Calibri" panose="020F0502020204030204" pitchFamily="34" charset="0"/>
                <a:cs typeface="Arial" panose="020B0604020202020204" pitchFamily="34" charset="0"/>
              </a:rPr>
              <a:t> the bugs, issues, and defects in the software application. Manual software testing is the most primitive technique of all testing types and it helps to find critical bugs in </a:t>
            </a:r>
            <a:r>
              <a:rPr lang="en-MY"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the software application.</a:t>
            </a:r>
            <a:endParaRPr lang="en-MY" sz="2000" dirty="0">
              <a:effectLst/>
              <a:latin typeface="Arial" panose="020B0604020202020204" pitchFamily="34" charset="0"/>
              <a:ea typeface="Calibri" panose="020F0502020204030204" pitchFamily="34" charset="0"/>
              <a:cs typeface="Arial" panose="020B0604020202020204" pitchFamily="34" charset="0"/>
            </a:endParaRPr>
          </a:p>
          <a:p>
            <a:endParaRPr lang="en-MY" dirty="0"/>
          </a:p>
        </p:txBody>
      </p:sp>
    </p:spTree>
    <p:extLst>
      <p:ext uri="{BB962C8B-B14F-4D97-AF65-F5344CB8AC3E}">
        <p14:creationId xmlns:p14="http://schemas.microsoft.com/office/powerpoint/2010/main" val="44710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506B-705D-43A7-BB83-3307955AE166}"/>
              </a:ext>
            </a:extLst>
          </p:cNvPr>
          <p:cNvSpPr txBox="1">
            <a:spLocks/>
          </p:cNvSpPr>
          <p:nvPr/>
        </p:nvSpPr>
        <p:spPr>
          <a:xfrm>
            <a:off x="211831" y="142785"/>
            <a:ext cx="11519664" cy="5368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3600" kern="1200">
                <a:solidFill>
                  <a:schemeClr val="tx1"/>
                </a:solidFill>
                <a:latin typeface="Bahnschrift" panose="020B0502040204020203" pitchFamily="34" charset="0"/>
                <a:ea typeface="+mj-ea"/>
                <a:cs typeface="+mj-cs"/>
              </a:defRPr>
            </a:lvl1pPr>
          </a:lstStyle>
          <a:p>
            <a:pPr marL="0" marR="0" lvl="0" indent="0" algn="l" defTabSz="914400" rtl="0" eaLnBrk="1" fontAlgn="auto" latinLnBrk="0" hangingPunct="1">
              <a:lnSpc>
                <a:spcPct val="110000"/>
              </a:lnSpc>
              <a:spcBef>
                <a:spcPct val="0"/>
              </a:spcBef>
              <a:spcAft>
                <a:spcPts val="0"/>
              </a:spcAft>
              <a:buClrTx/>
              <a:buSzTx/>
              <a:buFontTx/>
              <a:buNone/>
              <a:tabLst/>
              <a:defRPr/>
            </a:pPr>
            <a:r>
              <a:rPr lang="en-IN" sz="3200" dirty="0">
                <a:solidFill>
                  <a:srgbClr val="FF0000"/>
                </a:solidFill>
              </a:rPr>
              <a:t>Advantages of Manual Testing</a:t>
            </a:r>
            <a:endParaRPr kumimoji="0" lang="en-IN" sz="3200" b="0" i="0" u="none" strike="noStrike" kern="1200" cap="none" spc="0" normalizeH="0" baseline="0" noProof="0" dirty="0">
              <a:ln>
                <a:noFill/>
              </a:ln>
              <a:solidFill>
                <a:srgbClr val="FF0000"/>
              </a:solidFill>
              <a:effectLst/>
              <a:uLnTx/>
              <a:uFillTx/>
              <a:latin typeface="Bahnschrift" panose="020B0502040204020203" pitchFamily="34" charset="0"/>
              <a:ea typeface="+mj-ea"/>
              <a:cs typeface="+mj-cs"/>
            </a:endParaRPr>
          </a:p>
        </p:txBody>
      </p:sp>
      <p:sp>
        <p:nvSpPr>
          <p:cNvPr id="5" name="TextBox 4">
            <a:extLst>
              <a:ext uri="{FF2B5EF4-FFF2-40B4-BE49-F238E27FC236}">
                <a16:creationId xmlns:a16="http://schemas.microsoft.com/office/drawing/2014/main" id="{EDD4AE73-77BE-492A-9783-BD543F818FFA}"/>
              </a:ext>
            </a:extLst>
          </p:cNvPr>
          <p:cNvSpPr txBox="1"/>
          <p:nvPr/>
        </p:nvSpPr>
        <p:spPr>
          <a:xfrm>
            <a:off x="211831" y="679682"/>
            <a:ext cx="11356392" cy="4153701"/>
          </a:xfrm>
          <a:prstGeom prst="rect">
            <a:avLst/>
          </a:prstGeom>
          <a:noFill/>
        </p:spPr>
        <p:txBody>
          <a:bodyPr wrap="square" rtlCol="0">
            <a:spAutoFit/>
          </a:bodyPr>
          <a:lstStyle/>
          <a:p>
            <a:pPr marL="342900" marR="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Manual testing can be done on any type of application </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It is preferable for short sprint cycle products </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Newly authored test cases should be executed manually</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Application must be tested manually before it is automated</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It is preferred in the projects where the requirements change frequently and for the products where the GUI changes constantly or agile based projects</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Cheaper cost in terms of initial investment compared to Automation testing</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Requires less time and expense to begin productive manual testing</a:t>
            </a:r>
          </a:p>
          <a:p>
            <a:pPr marL="342900" marR="0" lvl="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Enables tester to perform </a:t>
            </a:r>
            <a:r>
              <a:rPr lang="en-MY" sz="1800" dirty="0" err="1">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adhoc</a:t>
            </a: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 testing</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MY" sz="1800" dirty="0">
                <a:solidFill>
                  <a:srgbClr val="2D3748"/>
                </a:solidFill>
                <a:effectLst/>
                <a:latin typeface="Segoe UI" panose="020B0502040204020203" pitchFamily="34" charset="0"/>
                <a:ea typeface="Times New Roman" panose="02020603050405020304" pitchFamily="18" charset="0"/>
                <a:cs typeface="Times New Roman" panose="02020603050405020304" pitchFamily="18" charset="0"/>
              </a:rPr>
              <a:t>There is no necessity to the tester to have technical knowledge</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2499125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9343</TotalTime>
  <Words>1562</Words>
  <Application>Microsoft Office PowerPoint</Application>
  <PresentationFormat>Widescreen</PresentationFormat>
  <Paragraphs>179</Paragraphs>
  <Slides>18</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Arial Narrow</vt:lpstr>
      <vt:lpstr>Bahnschrift</vt:lpstr>
      <vt:lpstr>Bahnschrift Light</vt:lpstr>
      <vt:lpstr>Calibri</vt:lpstr>
      <vt:lpstr>Segoe UI</vt:lpstr>
      <vt:lpstr>Source Sans Pro</vt:lpstr>
      <vt:lpstr>Times New Roman</vt:lpstr>
      <vt:lpstr>Office Theme</vt:lpstr>
      <vt:lpstr>Bitmap Image</vt:lpstr>
      <vt:lpstr>Presentation  on Manual Testing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dc:title>
  <dc:creator>Sharma S J</dc:creator>
  <cp:lastModifiedBy>Kumaraguru</cp:lastModifiedBy>
  <cp:revision>344</cp:revision>
  <dcterms:created xsi:type="dcterms:W3CDTF">2019-10-09T01:58:52Z</dcterms:created>
  <dcterms:modified xsi:type="dcterms:W3CDTF">2021-12-19T19:14:52Z</dcterms:modified>
</cp:coreProperties>
</file>