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5700" r:id="rId2"/>
    <p:sldId id="5629" r:id="rId3"/>
    <p:sldId id="5702" r:id="rId4"/>
    <p:sldId id="5703" r:id="rId5"/>
    <p:sldId id="5705" r:id="rId6"/>
    <p:sldId id="5706" r:id="rId7"/>
    <p:sldId id="5707" r:id="rId8"/>
    <p:sldId id="5708" r:id="rId9"/>
    <p:sldId id="5709" r:id="rId10"/>
    <p:sldId id="56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ED7D31"/>
    <a:srgbClr val="4472C4"/>
    <a:srgbClr val="617A98"/>
    <a:srgbClr val="D25436"/>
    <a:srgbClr val="FF0000"/>
    <a:srgbClr val="FF3333"/>
    <a:srgbClr val="FF8B8B"/>
    <a:srgbClr val="00FF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6" autoAdjust="0"/>
    <p:restoredTop sz="94660"/>
  </p:normalViewPr>
  <p:slideViewPr>
    <p:cSldViewPr snapToGrid="0">
      <p:cViewPr>
        <p:scale>
          <a:sx n="50" d="100"/>
          <a:sy n="50" d="100"/>
        </p:scale>
        <p:origin x="996" y="3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5DF9C-8A34-44EB-BE13-F772B310AD02}" type="doc">
      <dgm:prSet loTypeId="urn:microsoft.com/office/officeart/2005/8/layout/vList2" loCatId="list" qsTypeId="urn:microsoft.com/office/officeart/2005/8/quickstyle/3d2" qsCatId="3D" csTypeId="urn:microsoft.com/office/officeart/2005/8/colors/accent4_1" csCatId="accent4" phldr="1"/>
      <dgm:spPr/>
      <dgm:t>
        <a:bodyPr/>
        <a:lstStyle/>
        <a:p>
          <a:endParaRPr lang="en-US"/>
        </a:p>
      </dgm:t>
    </dgm:pt>
    <dgm:pt modelId="{295A06D0-7FD9-48D4-B136-39F7B0A2BC16}">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kumimoji="0" lang="en-IN" sz="2400" b="0" i="0" u="none" strike="noStrike" cap="none" spc="0" normalizeH="0" baseline="0" noProof="0" dirty="0">
              <a:ln>
                <a:noFill/>
              </a:ln>
              <a:solidFill>
                <a:schemeClr val="tx1"/>
              </a:solidFill>
              <a:effectLst/>
              <a:uLnTx/>
              <a:uFillTx/>
              <a:latin typeface="Bahnschrift" panose="020B0502040204020203" pitchFamily="34" charset="0"/>
              <a:ea typeface="+mj-ea"/>
              <a:cs typeface="+mj-cs"/>
            </a:rPr>
            <a:t>1. </a:t>
          </a:r>
          <a:r>
            <a:rPr kumimoji="0" lang="en-MY" sz="2400" b="0" i="0" u="none" strike="noStrike" cap="none" spc="0" normalizeH="0" baseline="0" noProof="0" dirty="0">
              <a:ln>
                <a:noFill/>
              </a:ln>
              <a:solidFill>
                <a:schemeClr val="tx1"/>
              </a:solidFill>
              <a:effectLst/>
              <a:uLnTx/>
              <a:uFillTx/>
              <a:latin typeface="Bahnschrift" panose="020B0502040204020203" pitchFamily="34" charset="0"/>
              <a:ea typeface="+mj-ea"/>
              <a:cs typeface="+mj-cs"/>
            </a:rPr>
            <a:t>What is User Acceptance Testing?</a:t>
          </a:r>
          <a:endParaRPr lang="en-US" sz="2400" dirty="0">
            <a:solidFill>
              <a:schemeClr val="tx1"/>
            </a:solidFill>
            <a:latin typeface="+mn-lt"/>
          </a:endParaRPr>
        </a:p>
      </dgm:t>
    </dgm:pt>
    <dgm:pt modelId="{A77A5974-1CDF-4381-A524-3A85C49C839B}" type="sibTrans" cxnId="{644B8D0E-A5D9-40CE-B4F4-8F0E7CCD73B2}">
      <dgm:prSet/>
      <dgm:spPr/>
      <dgm:t>
        <a:bodyPr/>
        <a:lstStyle/>
        <a:p>
          <a:endParaRPr lang="en-US" sz="1600">
            <a:latin typeface="+mn-lt"/>
          </a:endParaRPr>
        </a:p>
      </dgm:t>
    </dgm:pt>
    <dgm:pt modelId="{40C83371-0683-4B9F-828B-4423475D7F6D}" type="parTrans" cxnId="{644B8D0E-A5D9-40CE-B4F4-8F0E7CCD73B2}">
      <dgm:prSet/>
      <dgm:spPr/>
      <dgm:t>
        <a:bodyPr/>
        <a:lstStyle/>
        <a:p>
          <a:endParaRPr lang="en-US" sz="1600">
            <a:latin typeface="+mn-lt"/>
          </a:endParaRPr>
        </a:p>
      </dgm:t>
    </dgm:pt>
    <dgm:pt modelId="{82283642-68E8-4A48-9BEF-37D3CE5C2CCC}">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kumimoji="0" lang="en-IN"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4.</a:t>
          </a:r>
          <a:r>
            <a:rPr lang="en-MY" sz="2400" b="0" kern="1200" dirty="0">
              <a:latin typeface="Bahnschrift" panose="020B0502040204020203" pitchFamily="34" charset="0"/>
            </a:rPr>
            <a:t> Why is UAT is needed</a:t>
          </a:r>
          <a:endParaRPr lang="en-US" sz="2400" b="0" kern="1200" dirty="0">
            <a:solidFill>
              <a:schemeClr val="tx1"/>
            </a:solidFill>
            <a:latin typeface="Bahnschrift" panose="020B0502040204020203" pitchFamily="34" charset="0"/>
            <a:ea typeface="+mn-ea"/>
            <a:cs typeface="+mn-cs"/>
          </a:endParaRPr>
        </a:p>
      </dgm:t>
    </dgm:pt>
    <dgm:pt modelId="{C2A1A967-2F12-4766-9758-EA523B6B60EF}" type="sibTrans" cxnId="{75F90AB8-8217-41F3-8B48-1ABA4B457AD5}">
      <dgm:prSet/>
      <dgm:spPr/>
      <dgm:t>
        <a:bodyPr/>
        <a:lstStyle/>
        <a:p>
          <a:endParaRPr lang="en-US" sz="1600">
            <a:latin typeface="+mn-lt"/>
          </a:endParaRPr>
        </a:p>
      </dgm:t>
    </dgm:pt>
    <dgm:pt modelId="{CD6A73CB-DEF2-479A-9D41-A9154F4725F0}" type="parTrans" cxnId="{75F90AB8-8217-41F3-8B48-1ABA4B457AD5}">
      <dgm:prSet/>
      <dgm:spPr/>
      <dgm:t>
        <a:bodyPr/>
        <a:lstStyle/>
        <a:p>
          <a:endParaRPr lang="en-US" sz="1600">
            <a:latin typeface="+mn-lt"/>
          </a:endParaRPr>
        </a:p>
      </dgm:t>
    </dgm:pt>
    <dgm:pt modelId="{5B6B49DD-6808-407A-A9D1-BD6E9B03E1B6}">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lang="en-US" sz="2400" b="0" dirty="0">
              <a:solidFill>
                <a:schemeClr val="tx1"/>
              </a:solidFill>
              <a:latin typeface="Bahnschrift" panose="020B0502040204020203" pitchFamily="34" charset="0"/>
            </a:rPr>
            <a:t>3.</a:t>
          </a:r>
          <a:r>
            <a:rPr lang="en-US" sz="2400" b="0" baseline="0" dirty="0">
              <a:solidFill>
                <a:schemeClr val="tx1"/>
              </a:solidFill>
              <a:latin typeface="Bahnschrift" panose="020B0502040204020203" pitchFamily="34" charset="0"/>
            </a:rPr>
            <a:t> Who is involve in UAT</a:t>
          </a:r>
          <a:endParaRPr lang="en-US" sz="2400" b="0" dirty="0">
            <a:solidFill>
              <a:schemeClr val="tx1"/>
            </a:solidFill>
            <a:latin typeface="Bahnschrift" panose="020B0502040204020203" pitchFamily="34" charset="0"/>
          </a:endParaRPr>
        </a:p>
      </dgm:t>
    </dgm:pt>
    <dgm:pt modelId="{4FF8305A-159A-40D2-B25E-01109E0A5658}" type="parTrans" cxnId="{4F435DDD-AA2D-4C76-81B9-ED903E465C5A}">
      <dgm:prSet/>
      <dgm:spPr/>
      <dgm:t>
        <a:bodyPr/>
        <a:lstStyle/>
        <a:p>
          <a:endParaRPr lang="en-MY"/>
        </a:p>
      </dgm:t>
    </dgm:pt>
    <dgm:pt modelId="{23786B8E-A230-426D-A53B-B8D0280F45A1}" type="sibTrans" cxnId="{4F435DDD-AA2D-4C76-81B9-ED903E465C5A}">
      <dgm:prSet/>
      <dgm:spPr/>
      <dgm:t>
        <a:bodyPr/>
        <a:lstStyle/>
        <a:p>
          <a:endParaRPr lang="en-MY"/>
        </a:p>
      </dgm:t>
    </dgm:pt>
    <dgm:pt modelId="{C6A60501-DEDD-4BA6-A1EF-6EA9B953372F}">
      <dgm:prSet custT="1"/>
      <dgm:spPr/>
      <dgm:t>
        <a:bodyPr/>
        <a:lstStyle/>
        <a:p>
          <a:r>
            <a:rPr kumimoji="0" lang="en-US" sz="2400" b="0" i="0" u="none" strike="noStrike" cap="none" spc="0" normalizeH="0" baseline="0" noProof="0" dirty="0">
              <a:ln>
                <a:noFill/>
              </a:ln>
              <a:solidFill>
                <a:schemeClr val="tx1"/>
              </a:solidFill>
              <a:effectLst/>
              <a:uLnTx/>
              <a:uFillTx/>
              <a:latin typeface="Bahnschrift" panose="020B0502040204020203" pitchFamily="34" charset="0"/>
              <a:ea typeface="+mj-ea"/>
              <a:cs typeface="+mj-cs"/>
            </a:rPr>
            <a:t>2. </a:t>
          </a:r>
          <a:r>
            <a:rPr lang="en-MY" sz="2400" b="0" dirty="0">
              <a:latin typeface="Bahnschrift" panose="020B0502040204020203" pitchFamily="34" charset="0"/>
            </a:rPr>
            <a:t>Purpose of UAT</a:t>
          </a:r>
          <a:endParaRPr kumimoji="0" lang="en-MY" sz="2400" b="0" i="0" u="none" strike="noStrike" cap="none" spc="0" normalizeH="0" baseline="0" noProof="0" dirty="0">
            <a:ln>
              <a:noFill/>
            </a:ln>
            <a:solidFill>
              <a:schemeClr val="tx1"/>
            </a:solidFill>
            <a:effectLst/>
            <a:uLnTx/>
            <a:uFillTx/>
            <a:latin typeface="Bahnschrift" panose="020B0502040204020203" pitchFamily="34" charset="0"/>
            <a:ea typeface="+mj-ea"/>
            <a:cs typeface="+mj-cs"/>
          </a:endParaRPr>
        </a:p>
      </dgm:t>
    </dgm:pt>
    <dgm:pt modelId="{BFD1A660-5138-4E3E-94FE-20197FAC325D}" type="parTrans" cxnId="{BC4C28E0-8A9C-4C7C-845C-BA74FD160FF6}">
      <dgm:prSet/>
      <dgm:spPr/>
      <dgm:t>
        <a:bodyPr/>
        <a:lstStyle/>
        <a:p>
          <a:endParaRPr lang="en-MY"/>
        </a:p>
      </dgm:t>
    </dgm:pt>
    <dgm:pt modelId="{7D4F150E-A421-4475-81FB-4638CE12CA22}" type="sibTrans" cxnId="{BC4C28E0-8A9C-4C7C-845C-BA74FD160FF6}">
      <dgm:prSet/>
      <dgm:spPr/>
      <dgm:t>
        <a:bodyPr/>
        <a:lstStyle/>
        <a:p>
          <a:endParaRPr lang="en-MY"/>
        </a:p>
      </dgm:t>
    </dgm:pt>
    <dgm:pt modelId="{4163E326-70C6-420F-809B-F6A4DDAACC0D}">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lang="en-US" sz="2400" b="0" kern="1200" dirty="0">
              <a:solidFill>
                <a:schemeClr val="tx1"/>
              </a:solidFill>
              <a:latin typeface="Bahnschrift" panose="020B0502040204020203" pitchFamily="34" charset="0"/>
              <a:ea typeface="+mn-ea"/>
              <a:cs typeface="+mn-cs"/>
            </a:rPr>
            <a:t>5. How to conduct UAT</a:t>
          </a:r>
        </a:p>
      </dgm:t>
    </dgm:pt>
    <dgm:pt modelId="{9D612B2A-188A-4F24-895B-0E1393A1C9A3}" type="parTrans" cxnId="{D68E1918-4FDC-4992-A9C8-56DD819315F5}">
      <dgm:prSet/>
      <dgm:spPr/>
      <dgm:t>
        <a:bodyPr/>
        <a:lstStyle/>
        <a:p>
          <a:endParaRPr lang="en-MY"/>
        </a:p>
      </dgm:t>
    </dgm:pt>
    <dgm:pt modelId="{576EC6CB-0ABF-4C60-A526-F37E32C22FD8}" type="sibTrans" cxnId="{D68E1918-4FDC-4992-A9C8-56DD819315F5}">
      <dgm:prSet/>
      <dgm:spPr/>
      <dgm:t>
        <a:bodyPr/>
        <a:lstStyle/>
        <a:p>
          <a:endParaRPr lang="en-MY"/>
        </a:p>
      </dgm:t>
    </dgm:pt>
    <dgm:pt modelId="{A2D0CB71-C1E5-492B-9E40-4320CAEED7B7}">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lang="en-US" sz="2400" b="0" kern="1200" dirty="0">
              <a:solidFill>
                <a:schemeClr val="tx1"/>
              </a:solidFill>
              <a:latin typeface="Bahnschrift" panose="020B0502040204020203" pitchFamily="34" charset="0"/>
              <a:ea typeface="+mn-ea"/>
              <a:cs typeface="+mn-cs"/>
            </a:rPr>
            <a:t>6. Sign-off of UAT</a:t>
          </a:r>
        </a:p>
      </dgm:t>
    </dgm:pt>
    <dgm:pt modelId="{7BC0A977-A864-474C-AD01-B9C60453122F}" type="parTrans" cxnId="{D5E884D1-99FF-4B43-B57F-9356C3969B18}">
      <dgm:prSet/>
      <dgm:spPr/>
      <dgm:t>
        <a:bodyPr/>
        <a:lstStyle/>
        <a:p>
          <a:endParaRPr lang="en-MY"/>
        </a:p>
      </dgm:t>
    </dgm:pt>
    <dgm:pt modelId="{9739F4A0-4913-4B61-9DFE-1916DF402957}" type="sibTrans" cxnId="{D5E884D1-99FF-4B43-B57F-9356C3969B18}">
      <dgm:prSet/>
      <dgm:spPr/>
      <dgm:t>
        <a:bodyPr/>
        <a:lstStyle/>
        <a:p>
          <a:endParaRPr lang="en-MY"/>
        </a:p>
      </dgm:t>
    </dgm:pt>
    <dgm:pt modelId="{DFB7862D-2F0D-432E-BD74-36DE4144C2C3}">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lang="en-US" sz="2400" b="0" kern="1200" dirty="0">
              <a:solidFill>
                <a:schemeClr val="tx1"/>
              </a:solidFill>
              <a:latin typeface="Bahnschrift" panose="020B0502040204020203" pitchFamily="34" charset="0"/>
              <a:ea typeface="+mn-ea"/>
              <a:cs typeface="+mn-cs"/>
            </a:rPr>
            <a:t>7.</a:t>
          </a:r>
          <a:r>
            <a:rPr lang="en-MY" sz="2400" kern="1200" dirty="0"/>
            <a:t> </a:t>
          </a:r>
          <a:r>
            <a:rPr lang="en-MY" sz="2400" kern="1200" dirty="0">
              <a:latin typeface="Bahnschrift" panose="020B0502040204020203" pitchFamily="34" charset="0"/>
            </a:rPr>
            <a:t>Traits of UAT Testers</a:t>
          </a:r>
          <a:endParaRPr lang="en-US" sz="2400" b="0" kern="1200" dirty="0">
            <a:solidFill>
              <a:schemeClr val="tx1"/>
            </a:solidFill>
            <a:latin typeface="Bahnschrift" panose="020B0502040204020203" pitchFamily="34" charset="0"/>
            <a:ea typeface="+mn-ea"/>
            <a:cs typeface="+mn-cs"/>
          </a:endParaRPr>
        </a:p>
      </dgm:t>
    </dgm:pt>
    <dgm:pt modelId="{A6ABD2A8-C042-4C4E-B72E-747B196433EB}" type="parTrans" cxnId="{B908DF7E-A169-4378-9DBE-C78955BD83A1}">
      <dgm:prSet/>
      <dgm:spPr/>
      <dgm:t>
        <a:bodyPr/>
        <a:lstStyle/>
        <a:p>
          <a:endParaRPr lang="en-MY"/>
        </a:p>
      </dgm:t>
    </dgm:pt>
    <dgm:pt modelId="{61279F50-D68E-412E-BA45-52664986788D}" type="sibTrans" cxnId="{B908DF7E-A169-4378-9DBE-C78955BD83A1}">
      <dgm:prSet/>
      <dgm:spPr/>
      <dgm:t>
        <a:bodyPr/>
        <a:lstStyle/>
        <a:p>
          <a:endParaRPr lang="en-MY"/>
        </a:p>
      </dgm:t>
    </dgm:pt>
    <dgm:pt modelId="{329F4B1B-00D6-4F7B-90B5-256894DD9E0F}" type="pres">
      <dgm:prSet presAssocID="{0195DF9C-8A34-44EB-BE13-F772B310AD02}" presName="linear" presStyleCnt="0">
        <dgm:presLayoutVars>
          <dgm:animLvl val="lvl"/>
          <dgm:resizeHandles val="exact"/>
        </dgm:presLayoutVars>
      </dgm:prSet>
      <dgm:spPr/>
    </dgm:pt>
    <dgm:pt modelId="{F21AF470-B821-4F65-88CA-BD5831D30EE3}" type="pres">
      <dgm:prSet presAssocID="{295A06D0-7FD9-48D4-B136-39F7B0A2BC16}" presName="parentText" presStyleLbl="node1" presStyleIdx="0" presStyleCnt="7" custLinFactNeighborX="8235" custLinFactNeighborY="-51679">
        <dgm:presLayoutVars>
          <dgm:chMax val="0"/>
          <dgm:bulletEnabled val="1"/>
        </dgm:presLayoutVars>
      </dgm:prSet>
      <dgm:spPr/>
    </dgm:pt>
    <dgm:pt modelId="{7ADD3663-757E-444F-83D7-58C2FA073E01}" type="pres">
      <dgm:prSet presAssocID="{A77A5974-1CDF-4381-A524-3A85C49C839B}" presName="spacer" presStyleCnt="0"/>
      <dgm:spPr/>
    </dgm:pt>
    <dgm:pt modelId="{3421D076-B339-42BA-B756-FF60153864D0}" type="pres">
      <dgm:prSet presAssocID="{C6A60501-DEDD-4BA6-A1EF-6EA9B953372F}" presName="parentText" presStyleLbl="node1" presStyleIdx="1" presStyleCnt="7" custLinFactNeighborX="391">
        <dgm:presLayoutVars>
          <dgm:chMax val="0"/>
          <dgm:bulletEnabled val="1"/>
        </dgm:presLayoutVars>
      </dgm:prSet>
      <dgm:spPr/>
    </dgm:pt>
    <dgm:pt modelId="{CEB5043B-3D73-426E-977E-BF941CF86B13}" type="pres">
      <dgm:prSet presAssocID="{7D4F150E-A421-4475-81FB-4638CE12CA22}" presName="spacer" presStyleCnt="0"/>
      <dgm:spPr/>
    </dgm:pt>
    <dgm:pt modelId="{EAE6DA5F-A819-4991-B35C-E17A4DFA52D8}" type="pres">
      <dgm:prSet presAssocID="{5B6B49DD-6808-407A-A9D1-BD6E9B03E1B6}" presName="parentText" presStyleLbl="node1" presStyleIdx="2" presStyleCnt="7">
        <dgm:presLayoutVars>
          <dgm:chMax val="0"/>
          <dgm:bulletEnabled val="1"/>
        </dgm:presLayoutVars>
      </dgm:prSet>
      <dgm:spPr/>
    </dgm:pt>
    <dgm:pt modelId="{619E0D92-8556-483F-9E4E-34F372DF80B0}" type="pres">
      <dgm:prSet presAssocID="{23786B8E-A230-426D-A53B-B8D0280F45A1}" presName="spacer" presStyleCnt="0"/>
      <dgm:spPr/>
    </dgm:pt>
    <dgm:pt modelId="{EF19C625-9AEF-486B-8838-8E69916CD1AE}" type="pres">
      <dgm:prSet presAssocID="{82283642-68E8-4A48-9BEF-37D3CE5C2CCC}" presName="parentText" presStyleLbl="node1" presStyleIdx="3" presStyleCnt="7">
        <dgm:presLayoutVars>
          <dgm:chMax val="0"/>
          <dgm:bulletEnabled val="1"/>
        </dgm:presLayoutVars>
      </dgm:prSet>
      <dgm:spPr/>
    </dgm:pt>
    <dgm:pt modelId="{9D75CD48-95BE-4545-BFB5-829DDD2E92CF}" type="pres">
      <dgm:prSet presAssocID="{C2A1A967-2F12-4766-9758-EA523B6B60EF}" presName="spacer" presStyleCnt="0"/>
      <dgm:spPr/>
    </dgm:pt>
    <dgm:pt modelId="{14BD34DB-B5B1-44CA-AE3E-11206138193A}" type="pres">
      <dgm:prSet presAssocID="{4163E326-70C6-420F-809B-F6A4DDAACC0D}" presName="parentText" presStyleLbl="node1" presStyleIdx="4" presStyleCnt="7">
        <dgm:presLayoutVars>
          <dgm:chMax val="0"/>
          <dgm:bulletEnabled val="1"/>
        </dgm:presLayoutVars>
      </dgm:prSet>
      <dgm:spPr/>
    </dgm:pt>
    <dgm:pt modelId="{F714E96D-EDE2-4693-A306-61B430483CDB}" type="pres">
      <dgm:prSet presAssocID="{576EC6CB-0ABF-4C60-A526-F37E32C22FD8}" presName="spacer" presStyleCnt="0"/>
      <dgm:spPr/>
    </dgm:pt>
    <dgm:pt modelId="{4708E244-907F-454C-B249-E20054E9E9B3}" type="pres">
      <dgm:prSet presAssocID="{A2D0CB71-C1E5-492B-9E40-4320CAEED7B7}" presName="parentText" presStyleLbl="node1" presStyleIdx="5" presStyleCnt="7">
        <dgm:presLayoutVars>
          <dgm:chMax val="0"/>
          <dgm:bulletEnabled val="1"/>
        </dgm:presLayoutVars>
      </dgm:prSet>
      <dgm:spPr/>
    </dgm:pt>
    <dgm:pt modelId="{0AB11075-E424-4FF9-B420-03BCC8078381}" type="pres">
      <dgm:prSet presAssocID="{9739F4A0-4913-4B61-9DFE-1916DF402957}" presName="spacer" presStyleCnt="0"/>
      <dgm:spPr/>
    </dgm:pt>
    <dgm:pt modelId="{CB39F498-5B81-43D3-9D45-39EE737CC94B}" type="pres">
      <dgm:prSet presAssocID="{DFB7862D-2F0D-432E-BD74-36DE4144C2C3}" presName="parentText" presStyleLbl="node1" presStyleIdx="6" presStyleCnt="7">
        <dgm:presLayoutVars>
          <dgm:chMax val="0"/>
          <dgm:bulletEnabled val="1"/>
        </dgm:presLayoutVars>
      </dgm:prSet>
      <dgm:spPr/>
    </dgm:pt>
  </dgm:ptLst>
  <dgm:cxnLst>
    <dgm:cxn modelId="{644B8D0E-A5D9-40CE-B4F4-8F0E7CCD73B2}" srcId="{0195DF9C-8A34-44EB-BE13-F772B310AD02}" destId="{295A06D0-7FD9-48D4-B136-39F7B0A2BC16}" srcOrd="0" destOrd="0" parTransId="{40C83371-0683-4B9F-828B-4423475D7F6D}" sibTransId="{A77A5974-1CDF-4381-A524-3A85C49C839B}"/>
    <dgm:cxn modelId="{D68E1918-4FDC-4992-A9C8-56DD819315F5}" srcId="{0195DF9C-8A34-44EB-BE13-F772B310AD02}" destId="{4163E326-70C6-420F-809B-F6A4DDAACC0D}" srcOrd="4" destOrd="0" parTransId="{9D612B2A-188A-4F24-895B-0E1393A1C9A3}" sibTransId="{576EC6CB-0ABF-4C60-A526-F37E32C22FD8}"/>
    <dgm:cxn modelId="{4D90BA3D-258B-4C71-9267-A6F980EC7305}" type="presOf" srcId="{295A06D0-7FD9-48D4-B136-39F7B0A2BC16}" destId="{F21AF470-B821-4F65-88CA-BD5831D30EE3}" srcOrd="0" destOrd="0" presId="urn:microsoft.com/office/officeart/2005/8/layout/vList2"/>
    <dgm:cxn modelId="{4DD68E73-D0D3-4C34-8CA9-3A0AB6A1454D}" type="presOf" srcId="{82283642-68E8-4A48-9BEF-37D3CE5C2CCC}" destId="{EF19C625-9AEF-486B-8838-8E69916CD1AE}" srcOrd="0" destOrd="0" presId="urn:microsoft.com/office/officeart/2005/8/layout/vList2"/>
    <dgm:cxn modelId="{FEED4C56-F807-4422-8E52-57D60F0ECE0A}" type="presOf" srcId="{C6A60501-DEDD-4BA6-A1EF-6EA9B953372F}" destId="{3421D076-B339-42BA-B756-FF60153864D0}" srcOrd="0" destOrd="0" presId="urn:microsoft.com/office/officeart/2005/8/layout/vList2"/>
    <dgm:cxn modelId="{B908DF7E-A169-4378-9DBE-C78955BD83A1}" srcId="{0195DF9C-8A34-44EB-BE13-F772B310AD02}" destId="{DFB7862D-2F0D-432E-BD74-36DE4144C2C3}" srcOrd="6" destOrd="0" parTransId="{A6ABD2A8-C042-4C4E-B72E-747B196433EB}" sibTransId="{61279F50-D68E-412E-BA45-52664986788D}"/>
    <dgm:cxn modelId="{28CA2FAE-A9EF-476A-8569-A5E4B2867A2F}" type="presOf" srcId="{5B6B49DD-6808-407A-A9D1-BD6E9B03E1B6}" destId="{EAE6DA5F-A819-4991-B35C-E17A4DFA52D8}" srcOrd="0" destOrd="0" presId="urn:microsoft.com/office/officeart/2005/8/layout/vList2"/>
    <dgm:cxn modelId="{D0F10DB2-AD23-4568-9489-52C05E501E3B}" type="presOf" srcId="{DFB7862D-2F0D-432E-BD74-36DE4144C2C3}" destId="{CB39F498-5B81-43D3-9D45-39EE737CC94B}" srcOrd="0" destOrd="0" presId="urn:microsoft.com/office/officeart/2005/8/layout/vList2"/>
    <dgm:cxn modelId="{75F90AB8-8217-41F3-8B48-1ABA4B457AD5}" srcId="{0195DF9C-8A34-44EB-BE13-F772B310AD02}" destId="{82283642-68E8-4A48-9BEF-37D3CE5C2CCC}" srcOrd="3" destOrd="0" parTransId="{CD6A73CB-DEF2-479A-9D41-A9154F4725F0}" sibTransId="{C2A1A967-2F12-4766-9758-EA523B6B60EF}"/>
    <dgm:cxn modelId="{083684CE-7B15-4C49-982E-F6223C0A90E6}" type="presOf" srcId="{A2D0CB71-C1E5-492B-9E40-4320CAEED7B7}" destId="{4708E244-907F-454C-B249-E20054E9E9B3}" srcOrd="0" destOrd="0" presId="urn:microsoft.com/office/officeart/2005/8/layout/vList2"/>
    <dgm:cxn modelId="{D5E884D1-99FF-4B43-B57F-9356C3969B18}" srcId="{0195DF9C-8A34-44EB-BE13-F772B310AD02}" destId="{A2D0CB71-C1E5-492B-9E40-4320CAEED7B7}" srcOrd="5" destOrd="0" parTransId="{7BC0A977-A864-474C-AD01-B9C60453122F}" sibTransId="{9739F4A0-4913-4B61-9DFE-1916DF402957}"/>
    <dgm:cxn modelId="{4F435DDD-AA2D-4C76-81B9-ED903E465C5A}" srcId="{0195DF9C-8A34-44EB-BE13-F772B310AD02}" destId="{5B6B49DD-6808-407A-A9D1-BD6E9B03E1B6}" srcOrd="2" destOrd="0" parTransId="{4FF8305A-159A-40D2-B25E-01109E0A5658}" sibTransId="{23786B8E-A230-426D-A53B-B8D0280F45A1}"/>
    <dgm:cxn modelId="{BC4C28E0-8A9C-4C7C-845C-BA74FD160FF6}" srcId="{0195DF9C-8A34-44EB-BE13-F772B310AD02}" destId="{C6A60501-DEDD-4BA6-A1EF-6EA9B953372F}" srcOrd="1" destOrd="0" parTransId="{BFD1A660-5138-4E3E-94FE-20197FAC325D}" sibTransId="{7D4F150E-A421-4475-81FB-4638CE12CA22}"/>
    <dgm:cxn modelId="{F83912EC-7D1F-4CB5-A2CA-CE33188C8C96}" type="presOf" srcId="{0195DF9C-8A34-44EB-BE13-F772B310AD02}" destId="{329F4B1B-00D6-4F7B-90B5-256894DD9E0F}" srcOrd="0" destOrd="0" presId="urn:microsoft.com/office/officeart/2005/8/layout/vList2"/>
    <dgm:cxn modelId="{480D12FF-470E-41AB-951A-622A08646382}" type="presOf" srcId="{4163E326-70C6-420F-809B-F6A4DDAACC0D}" destId="{14BD34DB-B5B1-44CA-AE3E-11206138193A}" srcOrd="0" destOrd="0" presId="urn:microsoft.com/office/officeart/2005/8/layout/vList2"/>
    <dgm:cxn modelId="{6296927A-1ABD-491F-AB68-831335BCCBFB}" type="presParOf" srcId="{329F4B1B-00D6-4F7B-90B5-256894DD9E0F}" destId="{F21AF470-B821-4F65-88CA-BD5831D30EE3}" srcOrd="0" destOrd="0" presId="urn:microsoft.com/office/officeart/2005/8/layout/vList2"/>
    <dgm:cxn modelId="{7304B7BA-B732-4F03-AFC5-6C64CEBFB64C}" type="presParOf" srcId="{329F4B1B-00D6-4F7B-90B5-256894DD9E0F}" destId="{7ADD3663-757E-444F-83D7-58C2FA073E01}" srcOrd="1" destOrd="0" presId="urn:microsoft.com/office/officeart/2005/8/layout/vList2"/>
    <dgm:cxn modelId="{2CD2E2B9-3676-4107-88A8-6D1CCF31A8C4}" type="presParOf" srcId="{329F4B1B-00D6-4F7B-90B5-256894DD9E0F}" destId="{3421D076-B339-42BA-B756-FF60153864D0}" srcOrd="2" destOrd="0" presId="urn:microsoft.com/office/officeart/2005/8/layout/vList2"/>
    <dgm:cxn modelId="{DEA8B404-72E9-49D9-8D20-E2CED1796067}" type="presParOf" srcId="{329F4B1B-00D6-4F7B-90B5-256894DD9E0F}" destId="{CEB5043B-3D73-426E-977E-BF941CF86B13}" srcOrd="3" destOrd="0" presId="urn:microsoft.com/office/officeart/2005/8/layout/vList2"/>
    <dgm:cxn modelId="{8E7EAE56-F110-485D-9A24-4E5D05D0377A}" type="presParOf" srcId="{329F4B1B-00D6-4F7B-90B5-256894DD9E0F}" destId="{EAE6DA5F-A819-4991-B35C-E17A4DFA52D8}" srcOrd="4" destOrd="0" presId="urn:microsoft.com/office/officeart/2005/8/layout/vList2"/>
    <dgm:cxn modelId="{730D02B2-9962-44A2-A83D-68AA68EF8425}" type="presParOf" srcId="{329F4B1B-00D6-4F7B-90B5-256894DD9E0F}" destId="{619E0D92-8556-483F-9E4E-34F372DF80B0}" srcOrd="5" destOrd="0" presId="urn:microsoft.com/office/officeart/2005/8/layout/vList2"/>
    <dgm:cxn modelId="{25DBDBE2-F426-4B40-86C3-C12E3FC5C4D3}" type="presParOf" srcId="{329F4B1B-00D6-4F7B-90B5-256894DD9E0F}" destId="{EF19C625-9AEF-486B-8838-8E69916CD1AE}" srcOrd="6" destOrd="0" presId="urn:microsoft.com/office/officeart/2005/8/layout/vList2"/>
    <dgm:cxn modelId="{8A51E0FB-0816-4BF7-9EA0-EAB955C0D294}" type="presParOf" srcId="{329F4B1B-00D6-4F7B-90B5-256894DD9E0F}" destId="{9D75CD48-95BE-4545-BFB5-829DDD2E92CF}" srcOrd="7" destOrd="0" presId="urn:microsoft.com/office/officeart/2005/8/layout/vList2"/>
    <dgm:cxn modelId="{BEFB6D4B-72DB-47ED-AD38-5D13A0078E8A}" type="presParOf" srcId="{329F4B1B-00D6-4F7B-90B5-256894DD9E0F}" destId="{14BD34DB-B5B1-44CA-AE3E-11206138193A}" srcOrd="8" destOrd="0" presId="urn:microsoft.com/office/officeart/2005/8/layout/vList2"/>
    <dgm:cxn modelId="{CFCA6A4C-5599-4919-8CC7-D25E5ADB48B9}" type="presParOf" srcId="{329F4B1B-00D6-4F7B-90B5-256894DD9E0F}" destId="{F714E96D-EDE2-4693-A306-61B430483CDB}" srcOrd="9" destOrd="0" presId="urn:microsoft.com/office/officeart/2005/8/layout/vList2"/>
    <dgm:cxn modelId="{1297BE81-F0B1-4462-9FA8-2534C2DB7314}" type="presParOf" srcId="{329F4B1B-00D6-4F7B-90B5-256894DD9E0F}" destId="{4708E244-907F-454C-B249-E20054E9E9B3}" srcOrd="10" destOrd="0" presId="urn:microsoft.com/office/officeart/2005/8/layout/vList2"/>
    <dgm:cxn modelId="{B99BBA5E-EFA9-4F5F-B583-7947F8B18C71}" type="presParOf" srcId="{329F4B1B-00D6-4F7B-90B5-256894DD9E0F}" destId="{0AB11075-E424-4FF9-B420-03BCC8078381}" srcOrd="11" destOrd="0" presId="urn:microsoft.com/office/officeart/2005/8/layout/vList2"/>
    <dgm:cxn modelId="{7D5204D0-7B92-400A-BD94-FFF1D6A36F7E}" type="presParOf" srcId="{329F4B1B-00D6-4F7B-90B5-256894DD9E0F}" destId="{CB39F498-5B81-43D3-9D45-39EE737CC94B}" srcOrd="12" destOrd="0" presId="urn:microsoft.com/office/officeart/2005/8/layout/vList2"/>
  </dgm:cxnLst>
  <dgm:bg/>
  <dgm:whole>
    <a:ln>
      <a:solidFill>
        <a:srgbClr val="FFC000"/>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356AD0-1C10-4C64-87AC-2042A8B1E5CA}" type="doc">
      <dgm:prSet loTypeId="urn:microsoft.com/office/officeart/2005/8/layout/StepDownProcess" loCatId="process" qsTypeId="urn:microsoft.com/office/officeart/2005/8/quickstyle/simple1" qsCatId="simple" csTypeId="urn:microsoft.com/office/officeart/2005/8/colors/accent2_2" csCatId="accent2" phldr="1"/>
      <dgm:spPr/>
      <dgm:t>
        <a:bodyPr/>
        <a:lstStyle/>
        <a:p>
          <a:endParaRPr lang="en-MY"/>
        </a:p>
      </dgm:t>
    </dgm:pt>
    <dgm:pt modelId="{7FC0FADD-3CCA-4290-9458-58A5E3FB975D}">
      <dgm:prSet phldrT="[Text]"/>
      <dgm:spPr/>
      <dgm:t>
        <a:bodyPr/>
        <a:lstStyle/>
        <a:p>
          <a:r>
            <a:rPr lang="en-US" dirty="0"/>
            <a:t>Analysis of Requirement</a:t>
          </a:r>
          <a:endParaRPr lang="en-MY" dirty="0"/>
        </a:p>
      </dgm:t>
    </dgm:pt>
    <dgm:pt modelId="{A1C05CF1-9197-4D32-8EA9-82E0EC5A5BE4}" type="parTrans" cxnId="{E48148A2-C60A-470D-9760-FFD518B9D087}">
      <dgm:prSet/>
      <dgm:spPr/>
      <dgm:t>
        <a:bodyPr/>
        <a:lstStyle/>
        <a:p>
          <a:endParaRPr lang="en-MY"/>
        </a:p>
      </dgm:t>
    </dgm:pt>
    <dgm:pt modelId="{94624E19-1DB8-4738-BEF9-08B5A543CF76}" type="sibTrans" cxnId="{E48148A2-C60A-470D-9760-FFD518B9D087}">
      <dgm:prSet/>
      <dgm:spPr/>
      <dgm:t>
        <a:bodyPr/>
        <a:lstStyle/>
        <a:p>
          <a:endParaRPr lang="en-MY"/>
        </a:p>
      </dgm:t>
    </dgm:pt>
    <dgm:pt modelId="{5553B8AA-3B74-478B-9638-35EE7C961FA8}">
      <dgm:prSet phldrT="[Text]"/>
      <dgm:spPr/>
      <dgm:t>
        <a:bodyPr/>
        <a:lstStyle/>
        <a:p>
          <a:r>
            <a:rPr lang="en-US" dirty="0"/>
            <a:t>UAT Plan Creation</a:t>
          </a:r>
          <a:endParaRPr lang="en-MY" dirty="0"/>
        </a:p>
      </dgm:t>
    </dgm:pt>
    <dgm:pt modelId="{B713347B-CD8B-48EB-B249-6D8190746F5D}" type="parTrans" cxnId="{3AB527F3-D8F4-44B2-B8D6-D17A15F8FCA4}">
      <dgm:prSet/>
      <dgm:spPr/>
      <dgm:t>
        <a:bodyPr/>
        <a:lstStyle/>
        <a:p>
          <a:endParaRPr lang="en-MY"/>
        </a:p>
      </dgm:t>
    </dgm:pt>
    <dgm:pt modelId="{53C3363C-D701-4AAE-B1A2-52B3F1BC609D}" type="sibTrans" cxnId="{3AB527F3-D8F4-44B2-B8D6-D17A15F8FCA4}">
      <dgm:prSet/>
      <dgm:spPr/>
      <dgm:t>
        <a:bodyPr/>
        <a:lstStyle/>
        <a:p>
          <a:endParaRPr lang="en-MY"/>
        </a:p>
      </dgm:t>
    </dgm:pt>
    <dgm:pt modelId="{AD450B7D-A6B8-4862-8A7B-8722CA39DAC9}">
      <dgm:prSet phldrT="[Text]"/>
      <dgm:spPr/>
      <dgm:t>
        <a:bodyPr/>
        <a:lstStyle/>
        <a:p>
          <a:r>
            <a:rPr lang="en-US" dirty="0"/>
            <a:t>Identify Test Scenarios</a:t>
          </a:r>
          <a:endParaRPr lang="en-MY" dirty="0"/>
        </a:p>
      </dgm:t>
    </dgm:pt>
    <dgm:pt modelId="{3E727870-CCB4-491E-94F3-88C1309EB073}" type="parTrans" cxnId="{7580F8CF-572F-4663-9A48-626C16F77B54}">
      <dgm:prSet/>
      <dgm:spPr/>
      <dgm:t>
        <a:bodyPr/>
        <a:lstStyle/>
        <a:p>
          <a:endParaRPr lang="en-MY"/>
        </a:p>
      </dgm:t>
    </dgm:pt>
    <dgm:pt modelId="{BA7CDB14-3304-4FE0-BCF5-D4C7511A63C0}" type="sibTrans" cxnId="{7580F8CF-572F-4663-9A48-626C16F77B54}">
      <dgm:prSet/>
      <dgm:spPr/>
      <dgm:t>
        <a:bodyPr/>
        <a:lstStyle/>
        <a:p>
          <a:endParaRPr lang="en-MY"/>
        </a:p>
      </dgm:t>
    </dgm:pt>
    <dgm:pt modelId="{197FEEE2-FC66-45FD-88C7-C1F6062A8CD6}">
      <dgm:prSet phldrT="[Text]"/>
      <dgm:spPr/>
      <dgm:t>
        <a:bodyPr/>
        <a:lstStyle/>
        <a:p>
          <a:r>
            <a:rPr lang="en-US" dirty="0"/>
            <a:t>Test Case Development</a:t>
          </a:r>
          <a:endParaRPr lang="en-MY" dirty="0"/>
        </a:p>
      </dgm:t>
    </dgm:pt>
    <dgm:pt modelId="{C9162B1C-0A04-48C7-B874-F9D9C5E4875A}" type="parTrans" cxnId="{5D42F22E-15E9-462F-91D0-A07A90468EB3}">
      <dgm:prSet/>
      <dgm:spPr/>
      <dgm:t>
        <a:bodyPr/>
        <a:lstStyle/>
        <a:p>
          <a:endParaRPr lang="en-MY"/>
        </a:p>
      </dgm:t>
    </dgm:pt>
    <dgm:pt modelId="{FE45E874-EB8A-4C83-B735-BE0DBC956688}" type="sibTrans" cxnId="{5D42F22E-15E9-462F-91D0-A07A90468EB3}">
      <dgm:prSet/>
      <dgm:spPr/>
      <dgm:t>
        <a:bodyPr/>
        <a:lstStyle/>
        <a:p>
          <a:endParaRPr lang="en-MY"/>
        </a:p>
      </dgm:t>
    </dgm:pt>
    <dgm:pt modelId="{4537CAEE-0293-41B9-8AB3-32236BA4EA2E}">
      <dgm:prSet phldrT="[Text]"/>
      <dgm:spPr/>
      <dgm:t>
        <a:bodyPr/>
        <a:lstStyle/>
        <a:p>
          <a:r>
            <a:rPr lang="en-US" dirty="0"/>
            <a:t>Test Data Prep</a:t>
          </a:r>
          <a:endParaRPr lang="en-MY" dirty="0"/>
        </a:p>
      </dgm:t>
    </dgm:pt>
    <dgm:pt modelId="{3E225CA3-10B0-4300-BDF4-B7254E209988}" type="parTrans" cxnId="{2D79567B-3CC6-4DE3-9CE4-2028FD2E3E37}">
      <dgm:prSet/>
      <dgm:spPr/>
      <dgm:t>
        <a:bodyPr/>
        <a:lstStyle/>
        <a:p>
          <a:endParaRPr lang="en-MY"/>
        </a:p>
      </dgm:t>
    </dgm:pt>
    <dgm:pt modelId="{AB942738-A7C9-4C84-8FE0-1D918260C53E}" type="sibTrans" cxnId="{2D79567B-3CC6-4DE3-9CE4-2028FD2E3E37}">
      <dgm:prSet/>
      <dgm:spPr/>
      <dgm:t>
        <a:bodyPr/>
        <a:lstStyle/>
        <a:p>
          <a:endParaRPr lang="en-MY"/>
        </a:p>
      </dgm:t>
    </dgm:pt>
    <dgm:pt modelId="{445043A7-D349-4E7A-A603-41817A7AB937}">
      <dgm:prSet phldrT="[Text]"/>
      <dgm:spPr/>
      <dgm:t>
        <a:bodyPr/>
        <a:lstStyle/>
        <a:p>
          <a:r>
            <a:rPr lang="en-US" dirty="0"/>
            <a:t>Execution of Test Case</a:t>
          </a:r>
          <a:endParaRPr lang="en-MY" dirty="0"/>
        </a:p>
      </dgm:t>
    </dgm:pt>
    <dgm:pt modelId="{AF80C254-5944-43E9-94BF-8D3BD5AA9AD6}" type="parTrans" cxnId="{F14BC43C-E942-479A-B705-8D42DDADE58E}">
      <dgm:prSet/>
      <dgm:spPr/>
      <dgm:t>
        <a:bodyPr/>
        <a:lstStyle/>
        <a:p>
          <a:endParaRPr lang="en-MY"/>
        </a:p>
      </dgm:t>
    </dgm:pt>
    <dgm:pt modelId="{36A7618B-94A7-4022-BF7B-7B42E0AC2633}" type="sibTrans" cxnId="{F14BC43C-E942-479A-B705-8D42DDADE58E}">
      <dgm:prSet/>
      <dgm:spPr/>
      <dgm:t>
        <a:bodyPr/>
        <a:lstStyle/>
        <a:p>
          <a:endParaRPr lang="en-MY"/>
        </a:p>
      </dgm:t>
    </dgm:pt>
    <dgm:pt modelId="{7EB530BE-F8A4-465A-8EEE-F5B42420B02C}">
      <dgm:prSet phldrT="[Text]"/>
      <dgm:spPr/>
      <dgm:t>
        <a:bodyPr/>
        <a:lstStyle/>
        <a:p>
          <a:r>
            <a:rPr lang="en-US" dirty="0"/>
            <a:t>Reporting &amp; Sign-off</a:t>
          </a:r>
          <a:endParaRPr lang="en-MY" dirty="0"/>
        </a:p>
      </dgm:t>
    </dgm:pt>
    <dgm:pt modelId="{F0A74965-8178-431B-A337-779477831E8E}" type="parTrans" cxnId="{8E865182-A151-4C9E-A549-E59501303B8F}">
      <dgm:prSet/>
      <dgm:spPr/>
      <dgm:t>
        <a:bodyPr/>
        <a:lstStyle/>
        <a:p>
          <a:endParaRPr lang="en-MY"/>
        </a:p>
      </dgm:t>
    </dgm:pt>
    <dgm:pt modelId="{89761D14-C3B1-48C9-B7E7-5C1F90BA7024}" type="sibTrans" cxnId="{8E865182-A151-4C9E-A549-E59501303B8F}">
      <dgm:prSet/>
      <dgm:spPr/>
      <dgm:t>
        <a:bodyPr/>
        <a:lstStyle/>
        <a:p>
          <a:endParaRPr lang="en-MY"/>
        </a:p>
      </dgm:t>
    </dgm:pt>
    <dgm:pt modelId="{CE57C005-22E4-4F90-A91F-E601A0FCA13B}" type="pres">
      <dgm:prSet presAssocID="{6B356AD0-1C10-4C64-87AC-2042A8B1E5CA}" presName="rootnode" presStyleCnt="0">
        <dgm:presLayoutVars>
          <dgm:chMax/>
          <dgm:chPref/>
          <dgm:dir/>
          <dgm:animLvl val="lvl"/>
        </dgm:presLayoutVars>
      </dgm:prSet>
      <dgm:spPr/>
    </dgm:pt>
    <dgm:pt modelId="{650CB283-CF52-43F2-BABA-74952B8E2AAA}" type="pres">
      <dgm:prSet presAssocID="{7FC0FADD-3CCA-4290-9458-58A5E3FB975D}" presName="composite" presStyleCnt="0"/>
      <dgm:spPr/>
    </dgm:pt>
    <dgm:pt modelId="{FCD83F95-A6D7-4BE7-95A1-127B26352EE4}" type="pres">
      <dgm:prSet presAssocID="{7FC0FADD-3CCA-4290-9458-58A5E3FB975D}" presName="bentUpArrow1" presStyleLbl="alignImgPlace1" presStyleIdx="0" presStyleCnt="6"/>
      <dgm:spPr/>
    </dgm:pt>
    <dgm:pt modelId="{55E3D7BC-0C70-4CC3-BB38-9A7610650AD8}" type="pres">
      <dgm:prSet presAssocID="{7FC0FADD-3CCA-4290-9458-58A5E3FB975D}" presName="ParentText" presStyleLbl="node1" presStyleIdx="0" presStyleCnt="7">
        <dgm:presLayoutVars>
          <dgm:chMax val="1"/>
          <dgm:chPref val="1"/>
          <dgm:bulletEnabled val="1"/>
        </dgm:presLayoutVars>
      </dgm:prSet>
      <dgm:spPr/>
    </dgm:pt>
    <dgm:pt modelId="{7AB6E2E6-D7A5-481B-8C23-44B8CBF40D7B}" type="pres">
      <dgm:prSet presAssocID="{7FC0FADD-3CCA-4290-9458-58A5E3FB975D}" presName="ChildText" presStyleLbl="revTx" presStyleIdx="0" presStyleCnt="6">
        <dgm:presLayoutVars>
          <dgm:chMax val="0"/>
          <dgm:chPref val="0"/>
          <dgm:bulletEnabled val="1"/>
        </dgm:presLayoutVars>
      </dgm:prSet>
      <dgm:spPr/>
    </dgm:pt>
    <dgm:pt modelId="{06BEB997-02E5-483F-B718-9725E9704E5A}" type="pres">
      <dgm:prSet presAssocID="{94624E19-1DB8-4738-BEF9-08B5A543CF76}" presName="sibTrans" presStyleCnt="0"/>
      <dgm:spPr/>
    </dgm:pt>
    <dgm:pt modelId="{42C1EB40-8A89-4B3A-BDB6-FBA4394F2281}" type="pres">
      <dgm:prSet presAssocID="{5553B8AA-3B74-478B-9638-35EE7C961FA8}" presName="composite" presStyleCnt="0"/>
      <dgm:spPr/>
    </dgm:pt>
    <dgm:pt modelId="{E6486F3B-F8AB-469D-8085-EABB769753DE}" type="pres">
      <dgm:prSet presAssocID="{5553B8AA-3B74-478B-9638-35EE7C961FA8}" presName="bentUpArrow1" presStyleLbl="alignImgPlace1" presStyleIdx="1" presStyleCnt="6"/>
      <dgm:spPr/>
    </dgm:pt>
    <dgm:pt modelId="{1D15FDBE-6BFD-47BA-9580-9D16286D82BA}" type="pres">
      <dgm:prSet presAssocID="{5553B8AA-3B74-478B-9638-35EE7C961FA8}" presName="ParentText" presStyleLbl="node1" presStyleIdx="1" presStyleCnt="7">
        <dgm:presLayoutVars>
          <dgm:chMax val="1"/>
          <dgm:chPref val="1"/>
          <dgm:bulletEnabled val="1"/>
        </dgm:presLayoutVars>
      </dgm:prSet>
      <dgm:spPr/>
    </dgm:pt>
    <dgm:pt modelId="{F566C7C7-2439-4D6B-AA82-292CF4E852FD}" type="pres">
      <dgm:prSet presAssocID="{5553B8AA-3B74-478B-9638-35EE7C961FA8}" presName="ChildText" presStyleLbl="revTx" presStyleIdx="1" presStyleCnt="6">
        <dgm:presLayoutVars>
          <dgm:chMax val="0"/>
          <dgm:chPref val="0"/>
          <dgm:bulletEnabled val="1"/>
        </dgm:presLayoutVars>
      </dgm:prSet>
      <dgm:spPr/>
    </dgm:pt>
    <dgm:pt modelId="{28BE1F71-4960-475D-A59A-337612BDC482}" type="pres">
      <dgm:prSet presAssocID="{53C3363C-D701-4AAE-B1A2-52B3F1BC609D}" presName="sibTrans" presStyleCnt="0"/>
      <dgm:spPr/>
    </dgm:pt>
    <dgm:pt modelId="{D944CD6A-F80F-4894-8AE3-8B70912E67AA}" type="pres">
      <dgm:prSet presAssocID="{AD450B7D-A6B8-4862-8A7B-8722CA39DAC9}" presName="composite" presStyleCnt="0"/>
      <dgm:spPr/>
    </dgm:pt>
    <dgm:pt modelId="{F5A65B6E-E2E0-4E4B-A68D-1B4468B8430D}" type="pres">
      <dgm:prSet presAssocID="{AD450B7D-A6B8-4862-8A7B-8722CA39DAC9}" presName="bentUpArrow1" presStyleLbl="alignImgPlace1" presStyleIdx="2" presStyleCnt="6"/>
      <dgm:spPr/>
    </dgm:pt>
    <dgm:pt modelId="{752D9DCE-4FEA-476D-A28F-AA574F9EB910}" type="pres">
      <dgm:prSet presAssocID="{AD450B7D-A6B8-4862-8A7B-8722CA39DAC9}" presName="ParentText" presStyleLbl="node1" presStyleIdx="2" presStyleCnt="7">
        <dgm:presLayoutVars>
          <dgm:chMax val="1"/>
          <dgm:chPref val="1"/>
          <dgm:bulletEnabled val="1"/>
        </dgm:presLayoutVars>
      </dgm:prSet>
      <dgm:spPr/>
    </dgm:pt>
    <dgm:pt modelId="{F7E2DADD-F695-485B-B7F1-54B37D1C106B}" type="pres">
      <dgm:prSet presAssocID="{AD450B7D-A6B8-4862-8A7B-8722CA39DAC9}" presName="ChildText" presStyleLbl="revTx" presStyleIdx="2" presStyleCnt="6">
        <dgm:presLayoutVars>
          <dgm:chMax val="0"/>
          <dgm:chPref val="0"/>
          <dgm:bulletEnabled val="1"/>
        </dgm:presLayoutVars>
      </dgm:prSet>
      <dgm:spPr/>
    </dgm:pt>
    <dgm:pt modelId="{8A864E2D-8DDB-41B8-A547-5C3C1DCE6DF8}" type="pres">
      <dgm:prSet presAssocID="{BA7CDB14-3304-4FE0-BCF5-D4C7511A63C0}" presName="sibTrans" presStyleCnt="0"/>
      <dgm:spPr/>
    </dgm:pt>
    <dgm:pt modelId="{75E7C8B3-A53F-4DC2-94AB-B222E0314150}" type="pres">
      <dgm:prSet presAssocID="{197FEEE2-FC66-45FD-88C7-C1F6062A8CD6}" presName="composite" presStyleCnt="0"/>
      <dgm:spPr/>
    </dgm:pt>
    <dgm:pt modelId="{296DEE35-A375-43A7-A34E-6523D863F7F8}" type="pres">
      <dgm:prSet presAssocID="{197FEEE2-FC66-45FD-88C7-C1F6062A8CD6}" presName="bentUpArrow1" presStyleLbl="alignImgPlace1" presStyleIdx="3" presStyleCnt="6"/>
      <dgm:spPr/>
    </dgm:pt>
    <dgm:pt modelId="{34BCDD57-55BF-4AB2-8CC5-A47EC3382682}" type="pres">
      <dgm:prSet presAssocID="{197FEEE2-FC66-45FD-88C7-C1F6062A8CD6}" presName="ParentText" presStyleLbl="node1" presStyleIdx="3" presStyleCnt="7">
        <dgm:presLayoutVars>
          <dgm:chMax val="1"/>
          <dgm:chPref val="1"/>
          <dgm:bulletEnabled val="1"/>
        </dgm:presLayoutVars>
      </dgm:prSet>
      <dgm:spPr/>
    </dgm:pt>
    <dgm:pt modelId="{0BB7E7E4-49A7-4F8C-8173-9A57EF7D1BB4}" type="pres">
      <dgm:prSet presAssocID="{197FEEE2-FC66-45FD-88C7-C1F6062A8CD6}" presName="ChildText" presStyleLbl="revTx" presStyleIdx="3" presStyleCnt="6">
        <dgm:presLayoutVars>
          <dgm:chMax val="0"/>
          <dgm:chPref val="0"/>
          <dgm:bulletEnabled val="1"/>
        </dgm:presLayoutVars>
      </dgm:prSet>
      <dgm:spPr/>
    </dgm:pt>
    <dgm:pt modelId="{152AC829-6EFA-4047-B5C7-C0E6F6706912}" type="pres">
      <dgm:prSet presAssocID="{FE45E874-EB8A-4C83-B735-BE0DBC956688}" presName="sibTrans" presStyleCnt="0"/>
      <dgm:spPr/>
    </dgm:pt>
    <dgm:pt modelId="{38CBC067-EEB3-43A8-AAB1-E4DD4D19CCA2}" type="pres">
      <dgm:prSet presAssocID="{4537CAEE-0293-41B9-8AB3-32236BA4EA2E}" presName="composite" presStyleCnt="0"/>
      <dgm:spPr/>
    </dgm:pt>
    <dgm:pt modelId="{EB749A91-B1B5-43ED-8D65-04BFD9360514}" type="pres">
      <dgm:prSet presAssocID="{4537CAEE-0293-41B9-8AB3-32236BA4EA2E}" presName="bentUpArrow1" presStyleLbl="alignImgPlace1" presStyleIdx="4" presStyleCnt="6"/>
      <dgm:spPr/>
    </dgm:pt>
    <dgm:pt modelId="{A530A47C-12E8-4147-94CA-677142D8039D}" type="pres">
      <dgm:prSet presAssocID="{4537CAEE-0293-41B9-8AB3-32236BA4EA2E}" presName="ParentText" presStyleLbl="node1" presStyleIdx="4" presStyleCnt="7">
        <dgm:presLayoutVars>
          <dgm:chMax val="1"/>
          <dgm:chPref val="1"/>
          <dgm:bulletEnabled val="1"/>
        </dgm:presLayoutVars>
      </dgm:prSet>
      <dgm:spPr/>
    </dgm:pt>
    <dgm:pt modelId="{ECEDC3A7-8C22-4A82-A2BF-216CEEBCCCFB}" type="pres">
      <dgm:prSet presAssocID="{4537CAEE-0293-41B9-8AB3-32236BA4EA2E}" presName="ChildText" presStyleLbl="revTx" presStyleIdx="4" presStyleCnt="6">
        <dgm:presLayoutVars>
          <dgm:chMax val="0"/>
          <dgm:chPref val="0"/>
          <dgm:bulletEnabled val="1"/>
        </dgm:presLayoutVars>
      </dgm:prSet>
      <dgm:spPr/>
    </dgm:pt>
    <dgm:pt modelId="{9969FC9E-DB52-4A8E-B96D-7F0CC4FAC375}" type="pres">
      <dgm:prSet presAssocID="{AB942738-A7C9-4C84-8FE0-1D918260C53E}" presName="sibTrans" presStyleCnt="0"/>
      <dgm:spPr/>
    </dgm:pt>
    <dgm:pt modelId="{13953358-B5B3-4B6B-BF27-E99F87632DFA}" type="pres">
      <dgm:prSet presAssocID="{445043A7-D349-4E7A-A603-41817A7AB937}" presName="composite" presStyleCnt="0"/>
      <dgm:spPr/>
    </dgm:pt>
    <dgm:pt modelId="{A619C842-FA26-44D6-BFE0-94AD130D3BDB}" type="pres">
      <dgm:prSet presAssocID="{445043A7-D349-4E7A-A603-41817A7AB937}" presName="bentUpArrow1" presStyleLbl="alignImgPlace1" presStyleIdx="5" presStyleCnt="6"/>
      <dgm:spPr/>
    </dgm:pt>
    <dgm:pt modelId="{5A23868C-4361-4CA3-AF71-46DA8B44920F}" type="pres">
      <dgm:prSet presAssocID="{445043A7-D349-4E7A-A603-41817A7AB937}" presName="ParentText" presStyleLbl="node1" presStyleIdx="5" presStyleCnt="7">
        <dgm:presLayoutVars>
          <dgm:chMax val="1"/>
          <dgm:chPref val="1"/>
          <dgm:bulletEnabled val="1"/>
        </dgm:presLayoutVars>
      </dgm:prSet>
      <dgm:spPr/>
    </dgm:pt>
    <dgm:pt modelId="{99059C81-C02D-4705-8896-CF8FE07C93FD}" type="pres">
      <dgm:prSet presAssocID="{445043A7-D349-4E7A-A603-41817A7AB937}" presName="ChildText" presStyleLbl="revTx" presStyleIdx="5" presStyleCnt="6">
        <dgm:presLayoutVars>
          <dgm:chMax val="0"/>
          <dgm:chPref val="0"/>
          <dgm:bulletEnabled val="1"/>
        </dgm:presLayoutVars>
      </dgm:prSet>
      <dgm:spPr/>
    </dgm:pt>
    <dgm:pt modelId="{133E59F1-AF49-49B0-A29B-49F859F41BBB}" type="pres">
      <dgm:prSet presAssocID="{36A7618B-94A7-4022-BF7B-7B42E0AC2633}" presName="sibTrans" presStyleCnt="0"/>
      <dgm:spPr/>
    </dgm:pt>
    <dgm:pt modelId="{45E83A04-57A6-4D8A-9ACB-0F563A79B691}" type="pres">
      <dgm:prSet presAssocID="{7EB530BE-F8A4-465A-8EEE-F5B42420B02C}" presName="composite" presStyleCnt="0"/>
      <dgm:spPr/>
    </dgm:pt>
    <dgm:pt modelId="{6589BF23-AFCC-4A62-BF30-69CA267C4AE0}" type="pres">
      <dgm:prSet presAssocID="{7EB530BE-F8A4-465A-8EEE-F5B42420B02C}" presName="ParentText" presStyleLbl="node1" presStyleIdx="6" presStyleCnt="7">
        <dgm:presLayoutVars>
          <dgm:chMax val="1"/>
          <dgm:chPref val="1"/>
          <dgm:bulletEnabled val="1"/>
        </dgm:presLayoutVars>
      </dgm:prSet>
      <dgm:spPr/>
    </dgm:pt>
  </dgm:ptLst>
  <dgm:cxnLst>
    <dgm:cxn modelId="{A01B8902-4046-4902-90CC-9AFCBB9E3EE0}" type="presOf" srcId="{AD450B7D-A6B8-4862-8A7B-8722CA39DAC9}" destId="{752D9DCE-4FEA-476D-A28F-AA574F9EB910}" srcOrd="0" destOrd="0" presId="urn:microsoft.com/office/officeart/2005/8/layout/StepDownProcess"/>
    <dgm:cxn modelId="{88F06F03-ADCA-4BD0-BB59-FDAD718F23AD}" type="presOf" srcId="{5553B8AA-3B74-478B-9638-35EE7C961FA8}" destId="{1D15FDBE-6BFD-47BA-9580-9D16286D82BA}" srcOrd="0" destOrd="0" presId="urn:microsoft.com/office/officeart/2005/8/layout/StepDownProcess"/>
    <dgm:cxn modelId="{5D42F22E-15E9-462F-91D0-A07A90468EB3}" srcId="{6B356AD0-1C10-4C64-87AC-2042A8B1E5CA}" destId="{197FEEE2-FC66-45FD-88C7-C1F6062A8CD6}" srcOrd="3" destOrd="0" parTransId="{C9162B1C-0A04-48C7-B874-F9D9C5E4875A}" sibTransId="{FE45E874-EB8A-4C83-B735-BE0DBC956688}"/>
    <dgm:cxn modelId="{F14BC43C-E942-479A-B705-8D42DDADE58E}" srcId="{6B356AD0-1C10-4C64-87AC-2042A8B1E5CA}" destId="{445043A7-D349-4E7A-A603-41817A7AB937}" srcOrd="5" destOrd="0" parTransId="{AF80C254-5944-43E9-94BF-8D3BD5AA9AD6}" sibTransId="{36A7618B-94A7-4022-BF7B-7B42E0AC2633}"/>
    <dgm:cxn modelId="{FC24A364-FEFF-4B71-9A47-99C2EFB9D7BE}" type="presOf" srcId="{6B356AD0-1C10-4C64-87AC-2042A8B1E5CA}" destId="{CE57C005-22E4-4F90-A91F-E601A0FCA13B}" srcOrd="0" destOrd="0" presId="urn:microsoft.com/office/officeart/2005/8/layout/StepDownProcess"/>
    <dgm:cxn modelId="{26ECED73-DBE6-456C-A6C2-3618E9900441}" type="presOf" srcId="{7FC0FADD-3CCA-4290-9458-58A5E3FB975D}" destId="{55E3D7BC-0C70-4CC3-BB38-9A7610650AD8}" srcOrd="0" destOrd="0" presId="urn:microsoft.com/office/officeart/2005/8/layout/StepDownProcess"/>
    <dgm:cxn modelId="{2D79567B-3CC6-4DE3-9CE4-2028FD2E3E37}" srcId="{6B356AD0-1C10-4C64-87AC-2042A8B1E5CA}" destId="{4537CAEE-0293-41B9-8AB3-32236BA4EA2E}" srcOrd="4" destOrd="0" parTransId="{3E225CA3-10B0-4300-BDF4-B7254E209988}" sibTransId="{AB942738-A7C9-4C84-8FE0-1D918260C53E}"/>
    <dgm:cxn modelId="{8E865182-A151-4C9E-A549-E59501303B8F}" srcId="{6B356AD0-1C10-4C64-87AC-2042A8B1E5CA}" destId="{7EB530BE-F8A4-465A-8EEE-F5B42420B02C}" srcOrd="6" destOrd="0" parTransId="{F0A74965-8178-431B-A337-779477831E8E}" sibTransId="{89761D14-C3B1-48C9-B7E7-5C1F90BA7024}"/>
    <dgm:cxn modelId="{D991BF84-9C0E-4C53-94AB-35F3E2BB6923}" type="presOf" srcId="{7EB530BE-F8A4-465A-8EEE-F5B42420B02C}" destId="{6589BF23-AFCC-4A62-BF30-69CA267C4AE0}" srcOrd="0" destOrd="0" presId="urn:microsoft.com/office/officeart/2005/8/layout/StepDownProcess"/>
    <dgm:cxn modelId="{E48148A2-C60A-470D-9760-FFD518B9D087}" srcId="{6B356AD0-1C10-4C64-87AC-2042A8B1E5CA}" destId="{7FC0FADD-3CCA-4290-9458-58A5E3FB975D}" srcOrd="0" destOrd="0" parTransId="{A1C05CF1-9197-4D32-8EA9-82E0EC5A5BE4}" sibTransId="{94624E19-1DB8-4738-BEF9-08B5A543CF76}"/>
    <dgm:cxn modelId="{4EBEC8A9-F47C-4E3A-92CB-937F971C83A9}" type="presOf" srcId="{4537CAEE-0293-41B9-8AB3-32236BA4EA2E}" destId="{A530A47C-12E8-4147-94CA-677142D8039D}" srcOrd="0" destOrd="0" presId="urn:microsoft.com/office/officeart/2005/8/layout/StepDownProcess"/>
    <dgm:cxn modelId="{C73C0EAD-7793-4622-8436-D24E03385400}" type="presOf" srcId="{197FEEE2-FC66-45FD-88C7-C1F6062A8CD6}" destId="{34BCDD57-55BF-4AB2-8CC5-A47EC3382682}" srcOrd="0" destOrd="0" presId="urn:microsoft.com/office/officeart/2005/8/layout/StepDownProcess"/>
    <dgm:cxn modelId="{7580F8CF-572F-4663-9A48-626C16F77B54}" srcId="{6B356AD0-1C10-4C64-87AC-2042A8B1E5CA}" destId="{AD450B7D-A6B8-4862-8A7B-8722CA39DAC9}" srcOrd="2" destOrd="0" parTransId="{3E727870-CCB4-491E-94F3-88C1309EB073}" sibTransId="{BA7CDB14-3304-4FE0-BCF5-D4C7511A63C0}"/>
    <dgm:cxn modelId="{3AB527F3-D8F4-44B2-B8D6-D17A15F8FCA4}" srcId="{6B356AD0-1C10-4C64-87AC-2042A8B1E5CA}" destId="{5553B8AA-3B74-478B-9638-35EE7C961FA8}" srcOrd="1" destOrd="0" parTransId="{B713347B-CD8B-48EB-B249-6D8190746F5D}" sibTransId="{53C3363C-D701-4AAE-B1A2-52B3F1BC609D}"/>
    <dgm:cxn modelId="{7AA353FD-9EAA-4CE3-A4BD-C1DFA6DF4BFF}" type="presOf" srcId="{445043A7-D349-4E7A-A603-41817A7AB937}" destId="{5A23868C-4361-4CA3-AF71-46DA8B44920F}" srcOrd="0" destOrd="0" presId="urn:microsoft.com/office/officeart/2005/8/layout/StepDownProcess"/>
    <dgm:cxn modelId="{8C178B5F-EE74-4FC7-8F0E-523C92DCF22B}" type="presParOf" srcId="{CE57C005-22E4-4F90-A91F-E601A0FCA13B}" destId="{650CB283-CF52-43F2-BABA-74952B8E2AAA}" srcOrd="0" destOrd="0" presId="urn:microsoft.com/office/officeart/2005/8/layout/StepDownProcess"/>
    <dgm:cxn modelId="{AE279DB9-49B9-4A5B-B686-44FD0E17C94C}" type="presParOf" srcId="{650CB283-CF52-43F2-BABA-74952B8E2AAA}" destId="{FCD83F95-A6D7-4BE7-95A1-127B26352EE4}" srcOrd="0" destOrd="0" presId="urn:microsoft.com/office/officeart/2005/8/layout/StepDownProcess"/>
    <dgm:cxn modelId="{DD8C348B-5FE0-4CF4-A88C-D55C5629447D}" type="presParOf" srcId="{650CB283-CF52-43F2-BABA-74952B8E2AAA}" destId="{55E3D7BC-0C70-4CC3-BB38-9A7610650AD8}" srcOrd="1" destOrd="0" presId="urn:microsoft.com/office/officeart/2005/8/layout/StepDownProcess"/>
    <dgm:cxn modelId="{A990C93F-52D4-4D9C-BF7A-DD8E0A74E5B6}" type="presParOf" srcId="{650CB283-CF52-43F2-BABA-74952B8E2AAA}" destId="{7AB6E2E6-D7A5-481B-8C23-44B8CBF40D7B}" srcOrd="2" destOrd="0" presId="urn:microsoft.com/office/officeart/2005/8/layout/StepDownProcess"/>
    <dgm:cxn modelId="{D0F2C4B0-0AB3-4F53-A3E9-F6842E27A292}" type="presParOf" srcId="{CE57C005-22E4-4F90-A91F-E601A0FCA13B}" destId="{06BEB997-02E5-483F-B718-9725E9704E5A}" srcOrd="1" destOrd="0" presId="urn:microsoft.com/office/officeart/2005/8/layout/StepDownProcess"/>
    <dgm:cxn modelId="{071D9FFC-4E82-40CC-B0C3-F7E4728395C6}" type="presParOf" srcId="{CE57C005-22E4-4F90-A91F-E601A0FCA13B}" destId="{42C1EB40-8A89-4B3A-BDB6-FBA4394F2281}" srcOrd="2" destOrd="0" presId="urn:microsoft.com/office/officeart/2005/8/layout/StepDownProcess"/>
    <dgm:cxn modelId="{BE00B27E-C945-4C1D-82E4-5EA5D0522C00}" type="presParOf" srcId="{42C1EB40-8A89-4B3A-BDB6-FBA4394F2281}" destId="{E6486F3B-F8AB-469D-8085-EABB769753DE}" srcOrd="0" destOrd="0" presId="urn:microsoft.com/office/officeart/2005/8/layout/StepDownProcess"/>
    <dgm:cxn modelId="{5896BC21-58D8-46E0-8461-35DA10EEA46E}" type="presParOf" srcId="{42C1EB40-8A89-4B3A-BDB6-FBA4394F2281}" destId="{1D15FDBE-6BFD-47BA-9580-9D16286D82BA}" srcOrd="1" destOrd="0" presId="urn:microsoft.com/office/officeart/2005/8/layout/StepDownProcess"/>
    <dgm:cxn modelId="{A2C16091-95F5-4737-BFDC-2D5095B1D930}" type="presParOf" srcId="{42C1EB40-8A89-4B3A-BDB6-FBA4394F2281}" destId="{F566C7C7-2439-4D6B-AA82-292CF4E852FD}" srcOrd="2" destOrd="0" presId="urn:microsoft.com/office/officeart/2005/8/layout/StepDownProcess"/>
    <dgm:cxn modelId="{6C7D37BC-1F2F-41E7-81E6-540E78F7218F}" type="presParOf" srcId="{CE57C005-22E4-4F90-A91F-E601A0FCA13B}" destId="{28BE1F71-4960-475D-A59A-337612BDC482}" srcOrd="3" destOrd="0" presId="urn:microsoft.com/office/officeart/2005/8/layout/StepDownProcess"/>
    <dgm:cxn modelId="{4426A9F1-895C-49A6-B19C-CCE242519D0C}" type="presParOf" srcId="{CE57C005-22E4-4F90-A91F-E601A0FCA13B}" destId="{D944CD6A-F80F-4894-8AE3-8B70912E67AA}" srcOrd="4" destOrd="0" presId="urn:microsoft.com/office/officeart/2005/8/layout/StepDownProcess"/>
    <dgm:cxn modelId="{D1C5858D-530B-467F-894A-95DB4F8939CF}" type="presParOf" srcId="{D944CD6A-F80F-4894-8AE3-8B70912E67AA}" destId="{F5A65B6E-E2E0-4E4B-A68D-1B4468B8430D}" srcOrd="0" destOrd="0" presId="urn:microsoft.com/office/officeart/2005/8/layout/StepDownProcess"/>
    <dgm:cxn modelId="{267E30D7-FEFB-406F-94A6-19A3C5C04598}" type="presParOf" srcId="{D944CD6A-F80F-4894-8AE3-8B70912E67AA}" destId="{752D9DCE-4FEA-476D-A28F-AA574F9EB910}" srcOrd="1" destOrd="0" presId="urn:microsoft.com/office/officeart/2005/8/layout/StepDownProcess"/>
    <dgm:cxn modelId="{C20DDAA9-0A09-44FC-BD69-F6B9DDA40728}" type="presParOf" srcId="{D944CD6A-F80F-4894-8AE3-8B70912E67AA}" destId="{F7E2DADD-F695-485B-B7F1-54B37D1C106B}" srcOrd="2" destOrd="0" presId="urn:microsoft.com/office/officeart/2005/8/layout/StepDownProcess"/>
    <dgm:cxn modelId="{68C5ADB2-488B-4594-8A91-FDEC8D6A69B8}" type="presParOf" srcId="{CE57C005-22E4-4F90-A91F-E601A0FCA13B}" destId="{8A864E2D-8DDB-41B8-A547-5C3C1DCE6DF8}" srcOrd="5" destOrd="0" presId="urn:microsoft.com/office/officeart/2005/8/layout/StepDownProcess"/>
    <dgm:cxn modelId="{57A7A032-7AE1-4828-BBBF-3B4831B63E3C}" type="presParOf" srcId="{CE57C005-22E4-4F90-A91F-E601A0FCA13B}" destId="{75E7C8B3-A53F-4DC2-94AB-B222E0314150}" srcOrd="6" destOrd="0" presId="urn:microsoft.com/office/officeart/2005/8/layout/StepDownProcess"/>
    <dgm:cxn modelId="{5AA31CB0-C8EC-46AF-971A-BA80380B0DAD}" type="presParOf" srcId="{75E7C8B3-A53F-4DC2-94AB-B222E0314150}" destId="{296DEE35-A375-43A7-A34E-6523D863F7F8}" srcOrd="0" destOrd="0" presId="urn:microsoft.com/office/officeart/2005/8/layout/StepDownProcess"/>
    <dgm:cxn modelId="{CE3FC436-7BB9-490C-994C-68D7D33CD0F5}" type="presParOf" srcId="{75E7C8B3-A53F-4DC2-94AB-B222E0314150}" destId="{34BCDD57-55BF-4AB2-8CC5-A47EC3382682}" srcOrd="1" destOrd="0" presId="urn:microsoft.com/office/officeart/2005/8/layout/StepDownProcess"/>
    <dgm:cxn modelId="{378C3B3E-43AD-475B-A8C3-B104DB613EF7}" type="presParOf" srcId="{75E7C8B3-A53F-4DC2-94AB-B222E0314150}" destId="{0BB7E7E4-49A7-4F8C-8173-9A57EF7D1BB4}" srcOrd="2" destOrd="0" presId="urn:microsoft.com/office/officeart/2005/8/layout/StepDownProcess"/>
    <dgm:cxn modelId="{C9404565-2BE9-4851-83CC-674226C0417E}" type="presParOf" srcId="{CE57C005-22E4-4F90-A91F-E601A0FCA13B}" destId="{152AC829-6EFA-4047-B5C7-C0E6F6706912}" srcOrd="7" destOrd="0" presId="urn:microsoft.com/office/officeart/2005/8/layout/StepDownProcess"/>
    <dgm:cxn modelId="{C69094CA-3FDD-4E05-AAEC-D4ECF02A839B}" type="presParOf" srcId="{CE57C005-22E4-4F90-A91F-E601A0FCA13B}" destId="{38CBC067-EEB3-43A8-AAB1-E4DD4D19CCA2}" srcOrd="8" destOrd="0" presId="urn:microsoft.com/office/officeart/2005/8/layout/StepDownProcess"/>
    <dgm:cxn modelId="{AD0183C1-E217-4CA1-886C-9CB38FD4FE0A}" type="presParOf" srcId="{38CBC067-EEB3-43A8-AAB1-E4DD4D19CCA2}" destId="{EB749A91-B1B5-43ED-8D65-04BFD9360514}" srcOrd="0" destOrd="0" presId="urn:microsoft.com/office/officeart/2005/8/layout/StepDownProcess"/>
    <dgm:cxn modelId="{147C6D07-D8B8-41C3-A90B-31FC2E756B2A}" type="presParOf" srcId="{38CBC067-EEB3-43A8-AAB1-E4DD4D19CCA2}" destId="{A530A47C-12E8-4147-94CA-677142D8039D}" srcOrd="1" destOrd="0" presId="urn:microsoft.com/office/officeart/2005/8/layout/StepDownProcess"/>
    <dgm:cxn modelId="{A0B5C77D-8F35-4CDE-BC41-9359E1A4E041}" type="presParOf" srcId="{38CBC067-EEB3-43A8-AAB1-E4DD4D19CCA2}" destId="{ECEDC3A7-8C22-4A82-A2BF-216CEEBCCCFB}" srcOrd="2" destOrd="0" presId="urn:microsoft.com/office/officeart/2005/8/layout/StepDownProcess"/>
    <dgm:cxn modelId="{2477E0F7-1D4F-4A13-80E2-7F97E29AEE75}" type="presParOf" srcId="{CE57C005-22E4-4F90-A91F-E601A0FCA13B}" destId="{9969FC9E-DB52-4A8E-B96D-7F0CC4FAC375}" srcOrd="9" destOrd="0" presId="urn:microsoft.com/office/officeart/2005/8/layout/StepDownProcess"/>
    <dgm:cxn modelId="{12EC2C1D-D668-4A96-910B-9983C1C75C33}" type="presParOf" srcId="{CE57C005-22E4-4F90-A91F-E601A0FCA13B}" destId="{13953358-B5B3-4B6B-BF27-E99F87632DFA}" srcOrd="10" destOrd="0" presId="urn:microsoft.com/office/officeart/2005/8/layout/StepDownProcess"/>
    <dgm:cxn modelId="{8E100B57-83F3-4AA6-B456-CA1F6EF02BA6}" type="presParOf" srcId="{13953358-B5B3-4B6B-BF27-E99F87632DFA}" destId="{A619C842-FA26-44D6-BFE0-94AD130D3BDB}" srcOrd="0" destOrd="0" presId="urn:microsoft.com/office/officeart/2005/8/layout/StepDownProcess"/>
    <dgm:cxn modelId="{EAEF8D6B-0974-4B01-98F1-F83858E731C1}" type="presParOf" srcId="{13953358-B5B3-4B6B-BF27-E99F87632DFA}" destId="{5A23868C-4361-4CA3-AF71-46DA8B44920F}" srcOrd="1" destOrd="0" presId="urn:microsoft.com/office/officeart/2005/8/layout/StepDownProcess"/>
    <dgm:cxn modelId="{2653B017-CD47-4F96-8044-70D1A486DE95}" type="presParOf" srcId="{13953358-B5B3-4B6B-BF27-E99F87632DFA}" destId="{99059C81-C02D-4705-8896-CF8FE07C93FD}" srcOrd="2" destOrd="0" presId="urn:microsoft.com/office/officeart/2005/8/layout/StepDownProcess"/>
    <dgm:cxn modelId="{8D2F8FCB-FC4A-423D-9680-37AD451F1A5D}" type="presParOf" srcId="{CE57C005-22E4-4F90-A91F-E601A0FCA13B}" destId="{133E59F1-AF49-49B0-A29B-49F859F41BBB}" srcOrd="11" destOrd="0" presId="urn:microsoft.com/office/officeart/2005/8/layout/StepDownProcess"/>
    <dgm:cxn modelId="{2C59CDDB-F3CC-4D98-9750-0645163CB74D}" type="presParOf" srcId="{CE57C005-22E4-4F90-A91F-E601A0FCA13B}" destId="{45E83A04-57A6-4D8A-9ACB-0F563A79B691}" srcOrd="12" destOrd="0" presId="urn:microsoft.com/office/officeart/2005/8/layout/StepDownProcess"/>
    <dgm:cxn modelId="{CE6F19DD-3E57-4477-93E6-3C743E78B4DC}" type="presParOf" srcId="{45E83A04-57A6-4D8A-9ACB-0F563A79B691}" destId="{6589BF23-AFCC-4A62-BF30-69CA267C4AE0}"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AF470-B821-4F65-88CA-BD5831D30EE3}">
      <dsp:nvSpPr>
        <dsp:cNvPr id="0" name=""/>
        <dsp:cNvSpPr/>
      </dsp:nvSpPr>
      <dsp:spPr>
        <a:xfrm>
          <a:off x="0" y="3765"/>
          <a:ext cx="10404739" cy="673920"/>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0" lang="en-IN"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1. </a:t>
          </a:r>
          <a:r>
            <a:rPr kumimoji="0" lang="en-MY"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What is User Acceptance Testing?</a:t>
          </a:r>
          <a:endParaRPr lang="en-US" sz="2400" kern="1200" dirty="0">
            <a:solidFill>
              <a:schemeClr val="tx1"/>
            </a:solidFill>
            <a:latin typeface="+mn-lt"/>
          </a:endParaRPr>
        </a:p>
      </dsp:txBody>
      <dsp:txXfrm>
        <a:off x="32898" y="36663"/>
        <a:ext cx="10338943" cy="608124"/>
      </dsp:txXfrm>
    </dsp:sp>
    <dsp:sp modelId="{3421D076-B339-42BA-B756-FF60153864D0}">
      <dsp:nvSpPr>
        <dsp:cNvPr id="0" name=""/>
        <dsp:cNvSpPr/>
      </dsp:nvSpPr>
      <dsp:spPr>
        <a:xfrm>
          <a:off x="0" y="834945"/>
          <a:ext cx="10404739" cy="6739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0" lang="en-US"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2. </a:t>
          </a:r>
          <a:r>
            <a:rPr lang="en-MY" sz="2400" b="0" kern="1200" dirty="0">
              <a:latin typeface="Bahnschrift" panose="020B0502040204020203" pitchFamily="34" charset="0"/>
            </a:rPr>
            <a:t>Purpose of UAT</a:t>
          </a:r>
          <a:endParaRPr kumimoji="0" lang="en-MY"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endParaRPr>
        </a:p>
      </dsp:txBody>
      <dsp:txXfrm>
        <a:off x="32898" y="867843"/>
        <a:ext cx="10338943" cy="608124"/>
      </dsp:txXfrm>
    </dsp:sp>
    <dsp:sp modelId="{EAE6DA5F-A819-4991-B35C-E17A4DFA52D8}">
      <dsp:nvSpPr>
        <dsp:cNvPr id="0" name=""/>
        <dsp:cNvSpPr/>
      </dsp:nvSpPr>
      <dsp:spPr>
        <a:xfrm>
          <a:off x="0" y="1612546"/>
          <a:ext cx="10404739" cy="673920"/>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solidFill>
                <a:schemeClr val="tx1"/>
              </a:solidFill>
              <a:latin typeface="Bahnschrift" panose="020B0502040204020203" pitchFamily="34" charset="0"/>
            </a:rPr>
            <a:t>3.</a:t>
          </a:r>
          <a:r>
            <a:rPr lang="en-US" sz="2400" b="0" kern="1200" baseline="0" dirty="0">
              <a:solidFill>
                <a:schemeClr val="tx1"/>
              </a:solidFill>
              <a:latin typeface="Bahnschrift" panose="020B0502040204020203" pitchFamily="34" charset="0"/>
            </a:rPr>
            <a:t> Who is involve in UAT</a:t>
          </a:r>
          <a:endParaRPr lang="en-US" sz="2400" b="0" kern="1200" dirty="0">
            <a:solidFill>
              <a:schemeClr val="tx1"/>
            </a:solidFill>
            <a:latin typeface="Bahnschrift" panose="020B0502040204020203" pitchFamily="34" charset="0"/>
          </a:endParaRPr>
        </a:p>
      </dsp:txBody>
      <dsp:txXfrm>
        <a:off x="32898" y="1645444"/>
        <a:ext cx="10338943" cy="608124"/>
      </dsp:txXfrm>
    </dsp:sp>
    <dsp:sp modelId="{EF19C625-9AEF-486B-8838-8E69916CD1AE}">
      <dsp:nvSpPr>
        <dsp:cNvPr id="0" name=""/>
        <dsp:cNvSpPr/>
      </dsp:nvSpPr>
      <dsp:spPr>
        <a:xfrm>
          <a:off x="0" y="2390145"/>
          <a:ext cx="10404739" cy="673920"/>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0" lang="en-IN"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4.</a:t>
          </a:r>
          <a:r>
            <a:rPr lang="en-MY" sz="2400" b="0" kern="1200" dirty="0">
              <a:latin typeface="Bahnschrift" panose="020B0502040204020203" pitchFamily="34" charset="0"/>
            </a:rPr>
            <a:t> Why is UAT is needed</a:t>
          </a:r>
          <a:endParaRPr lang="en-US" sz="2400" b="0" kern="1200" dirty="0">
            <a:solidFill>
              <a:schemeClr val="tx1"/>
            </a:solidFill>
            <a:latin typeface="Bahnschrift" panose="020B0502040204020203" pitchFamily="34" charset="0"/>
            <a:ea typeface="+mn-ea"/>
            <a:cs typeface="+mn-cs"/>
          </a:endParaRPr>
        </a:p>
      </dsp:txBody>
      <dsp:txXfrm>
        <a:off x="32898" y="2423043"/>
        <a:ext cx="10338943" cy="608124"/>
      </dsp:txXfrm>
    </dsp:sp>
    <dsp:sp modelId="{14BD34DB-B5B1-44CA-AE3E-11206138193A}">
      <dsp:nvSpPr>
        <dsp:cNvPr id="0" name=""/>
        <dsp:cNvSpPr/>
      </dsp:nvSpPr>
      <dsp:spPr>
        <a:xfrm>
          <a:off x="0" y="3167745"/>
          <a:ext cx="10404739" cy="673920"/>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solidFill>
                <a:schemeClr val="tx1"/>
              </a:solidFill>
              <a:latin typeface="Bahnschrift" panose="020B0502040204020203" pitchFamily="34" charset="0"/>
              <a:ea typeface="+mn-ea"/>
              <a:cs typeface="+mn-cs"/>
            </a:rPr>
            <a:t>5. How to conduct UAT</a:t>
          </a:r>
        </a:p>
      </dsp:txBody>
      <dsp:txXfrm>
        <a:off x="32898" y="3200643"/>
        <a:ext cx="10338943" cy="608124"/>
      </dsp:txXfrm>
    </dsp:sp>
    <dsp:sp modelId="{4708E244-907F-454C-B249-E20054E9E9B3}">
      <dsp:nvSpPr>
        <dsp:cNvPr id="0" name=""/>
        <dsp:cNvSpPr/>
      </dsp:nvSpPr>
      <dsp:spPr>
        <a:xfrm>
          <a:off x="0" y="3945345"/>
          <a:ext cx="10404739" cy="673920"/>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solidFill>
                <a:schemeClr val="tx1"/>
              </a:solidFill>
              <a:latin typeface="Bahnschrift" panose="020B0502040204020203" pitchFamily="34" charset="0"/>
              <a:ea typeface="+mn-ea"/>
              <a:cs typeface="+mn-cs"/>
            </a:rPr>
            <a:t>6. Sign-off of UAT</a:t>
          </a:r>
        </a:p>
      </dsp:txBody>
      <dsp:txXfrm>
        <a:off x="32898" y="3978243"/>
        <a:ext cx="10338943" cy="608124"/>
      </dsp:txXfrm>
    </dsp:sp>
    <dsp:sp modelId="{CB39F498-5B81-43D3-9D45-39EE737CC94B}">
      <dsp:nvSpPr>
        <dsp:cNvPr id="0" name=""/>
        <dsp:cNvSpPr/>
      </dsp:nvSpPr>
      <dsp:spPr>
        <a:xfrm>
          <a:off x="0" y="4722946"/>
          <a:ext cx="10404739" cy="673920"/>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solidFill>
                <a:schemeClr val="tx1"/>
              </a:solidFill>
              <a:latin typeface="Bahnschrift" panose="020B0502040204020203" pitchFamily="34" charset="0"/>
              <a:ea typeface="+mn-ea"/>
              <a:cs typeface="+mn-cs"/>
            </a:rPr>
            <a:t>7.</a:t>
          </a:r>
          <a:r>
            <a:rPr lang="en-MY" sz="2400" kern="1200" dirty="0"/>
            <a:t> </a:t>
          </a:r>
          <a:r>
            <a:rPr lang="en-MY" sz="2400" kern="1200" dirty="0">
              <a:latin typeface="Bahnschrift" panose="020B0502040204020203" pitchFamily="34" charset="0"/>
            </a:rPr>
            <a:t>Traits of UAT Testers</a:t>
          </a:r>
          <a:endParaRPr lang="en-US" sz="2400" b="0" kern="1200" dirty="0">
            <a:solidFill>
              <a:schemeClr val="tx1"/>
            </a:solidFill>
            <a:latin typeface="Bahnschrift" panose="020B0502040204020203" pitchFamily="34" charset="0"/>
            <a:ea typeface="+mn-ea"/>
            <a:cs typeface="+mn-cs"/>
          </a:endParaRPr>
        </a:p>
      </dsp:txBody>
      <dsp:txXfrm>
        <a:off x="32898" y="4755844"/>
        <a:ext cx="10338943" cy="608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83F95-A6D7-4BE7-95A1-127B26352EE4}">
      <dsp:nvSpPr>
        <dsp:cNvPr id="0" name=""/>
        <dsp:cNvSpPr/>
      </dsp:nvSpPr>
      <dsp:spPr>
        <a:xfrm rot="5400000">
          <a:off x="4590383" y="661268"/>
          <a:ext cx="562902" cy="640844"/>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E3D7BC-0C70-4CC3-BB38-9A7610650AD8}">
      <dsp:nvSpPr>
        <dsp:cNvPr id="0" name=""/>
        <dsp:cNvSpPr/>
      </dsp:nvSpPr>
      <dsp:spPr>
        <a:xfrm>
          <a:off x="4441248" y="37280"/>
          <a:ext cx="947595" cy="663286"/>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Analysis of Requirement</a:t>
          </a:r>
          <a:endParaRPr lang="en-MY" sz="1100" kern="1200" dirty="0"/>
        </a:p>
      </dsp:txBody>
      <dsp:txXfrm>
        <a:off x="4473633" y="69665"/>
        <a:ext cx="882825" cy="598516"/>
      </dsp:txXfrm>
    </dsp:sp>
    <dsp:sp modelId="{7AB6E2E6-D7A5-481B-8C23-44B8CBF40D7B}">
      <dsp:nvSpPr>
        <dsp:cNvPr id="0" name=""/>
        <dsp:cNvSpPr/>
      </dsp:nvSpPr>
      <dsp:spPr>
        <a:xfrm>
          <a:off x="5388844" y="100539"/>
          <a:ext cx="689191" cy="536097"/>
        </a:xfrm>
        <a:prstGeom prst="rect">
          <a:avLst/>
        </a:prstGeom>
        <a:noFill/>
        <a:ln>
          <a:noFill/>
        </a:ln>
        <a:effectLst/>
      </dsp:spPr>
      <dsp:style>
        <a:lnRef idx="0">
          <a:scrgbClr r="0" g="0" b="0"/>
        </a:lnRef>
        <a:fillRef idx="0">
          <a:scrgbClr r="0" g="0" b="0"/>
        </a:fillRef>
        <a:effectRef idx="0">
          <a:scrgbClr r="0" g="0" b="0"/>
        </a:effectRef>
        <a:fontRef idx="minor"/>
      </dsp:style>
    </dsp:sp>
    <dsp:sp modelId="{E6486F3B-F8AB-469D-8085-EABB769753DE}">
      <dsp:nvSpPr>
        <dsp:cNvPr id="0" name=""/>
        <dsp:cNvSpPr/>
      </dsp:nvSpPr>
      <dsp:spPr>
        <a:xfrm rot="5400000">
          <a:off x="5376041" y="1406358"/>
          <a:ext cx="562902" cy="640844"/>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15FDBE-6BFD-47BA-9580-9D16286D82BA}">
      <dsp:nvSpPr>
        <dsp:cNvPr id="0" name=""/>
        <dsp:cNvSpPr/>
      </dsp:nvSpPr>
      <dsp:spPr>
        <a:xfrm>
          <a:off x="5226906" y="782369"/>
          <a:ext cx="947595" cy="663286"/>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UAT Plan Creation</a:t>
          </a:r>
          <a:endParaRPr lang="en-MY" sz="1100" kern="1200" dirty="0"/>
        </a:p>
      </dsp:txBody>
      <dsp:txXfrm>
        <a:off x="5259291" y="814754"/>
        <a:ext cx="882825" cy="598516"/>
      </dsp:txXfrm>
    </dsp:sp>
    <dsp:sp modelId="{F566C7C7-2439-4D6B-AA82-292CF4E852FD}">
      <dsp:nvSpPr>
        <dsp:cNvPr id="0" name=""/>
        <dsp:cNvSpPr/>
      </dsp:nvSpPr>
      <dsp:spPr>
        <a:xfrm>
          <a:off x="6174502" y="845629"/>
          <a:ext cx="689191" cy="536097"/>
        </a:xfrm>
        <a:prstGeom prst="rect">
          <a:avLst/>
        </a:prstGeom>
        <a:noFill/>
        <a:ln>
          <a:noFill/>
        </a:ln>
        <a:effectLst/>
      </dsp:spPr>
      <dsp:style>
        <a:lnRef idx="0">
          <a:scrgbClr r="0" g="0" b="0"/>
        </a:lnRef>
        <a:fillRef idx="0">
          <a:scrgbClr r="0" g="0" b="0"/>
        </a:fillRef>
        <a:effectRef idx="0">
          <a:scrgbClr r="0" g="0" b="0"/>
        </a:effectRef>
        <a:fontRef idx="minor"/>
      </dsp:style>
    </dsp:sp>
    <dsp:sp modelId="{F5A65B6E-E2E0-4E4B-A68D-1B4468B8430D}">
      <dsp:nvSpPr>
        <dsp:cNvPr id="0" name=""/>
        <dsp:cNvSpPr/>
      </dsp:nvSpPr>
      <dsp:spPr>
        <a:xfrm rot="5400000">
          <a:off x="6161699" y="2151447"/>
          <a:ext cx="562902" cy="640844"/>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2D9DCE-4FEA-476D-A28F-AA574F9EB910}">
      <dsp:nvSpPr>
        <dsp:cNvPr id="0" name=""/>
        <dsp:cNvSpPr/>
      </dsp:nvSpPr>
      <dsp:spPr>
        <a:xfrm>
          <a:off x="6012564" y="1527459"/>
          <a:ext cx="947595" cy="663286"/>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Identify Test Scenarios</a:t>
          </a:r>
          <a:endParaRPr lang="en-MY" sz="1100" kern="1200" dirty="0"/>
        </a:p>
      </dsp:txBody>
      <dsp:txXfrm>
        <a:off x="6044949" y="1559844"/>
        <a:ext cx="882825" cy="598516"/>
      </dsp:txXfrm>
    </dsp:sp>
    <dsp:sp modelId="{F7E2DADD-F695-485B-B7F1-54B37D1C106B}">
      <dsp:nvSpPr>
        <dsp:cNvPr id="0" name=""/>
        <dsp:cNvSpPr/>
      </dsp:nvSpPr>
      <dsp:spPr>
        <a:xfrm>
          <a:off x="6960160" y="1590718"/>
          <a:ext cx="689191" cy="536097"/>
        </a:xfrm>
        <a:prstGeom prst="rect">
          <a:avLst/>
        </a:prstGeom>
        <a:noFill/>
        <a:ln>
          <a:noFill/>
        </a:ln>
        <a:effectLst/>
      </dsp:spPr>
      <dsp:style>
        <a:lnRef idx="0">
          <a:scrgbClr r="0" g="0" b="0"/>
        </a:lnRef>
        <a:fillRef idx="0">
          <a:scrgbClr r="0" g="0" b="0"/>
        </a:fillRef>
        <a:effectRef idx="0">
          <a:scrgbClr r="0" g="0" b="0"/>
        </a:effectRef>
        <a:fontRef idx="minor"/>
      </dsp:style>
    </dsp:sp>
    <dsp:sp modelId="{296DEE35-A375-43A7-A34E-6523D863F7F8}">
      <dsp:nvSpPr>
        <dsp:cNvPr id="0" name=""/>
        <dsp:cNvSpPr/>
      </dsp:nvSpPr>
      <dsp:spPr>
        <a:xfrm rot="5400000">
          <a:off x="6947356" y="2896537"/>
          <a:ext cx="562902" cy="640844"/>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BCDD57-55BF-4AB2-8CC5-A47EC3382682}">
      <dsp:nvSpPr>
        <dsp:cNvPr id="0" name=""/>
        <dsp:cNvSpPr/>
      </dsp:nvSpPr>
      <dsp:spPr>
        <a:xfrm>
          <a:off x="6798222" y="2272548"/>
          <a:ext cx="947595" cy="663286"/>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Test Case Development</a:t>
          </a:r>
          <a:endParaRPr lang="en-MY" sz="1100" kern="1200" dirty="0"/>
        </a:p>
      </dsp:txBody>
      <dsp:txXfrm>
        <a:off x="6830607" y="2304933"/>
        <a:ext cx="882825" cy="598516"/>
      </dsp:txXfrm>
    </dsp:sp>
    <dsp:sp modelId="{0BB7E7E4-49A7-4F8C-8173-9A57EF7D1BB4}">
      <dsp:nvSpPr>
        <dsp:cNvPr id="0" name=""/>
        <dsp:cNvSpPr/>
      </dsp:nvSpPr>
      <dsp:spPr>
        <a:xfrm>
          <a:off x="7745817" y="2335808"/>
          <a:ext cx="689191" cy="536097"/>
        </a:xfrm>
        <a:prstGeom prst="rect">
          <a:avLst/>
        </a:prstGeom>
        <a:noFill/>
        <a:ln>
          <a:noFill/>
        </a:ln>
        <a:effectLst/>
      </dsp:spPr>
      <dsp:style>
        <a:lnRef idx="0">
          <a:scrgbClr r="0" g="0" b="0"/>
        </a:lnRef>
        <a:fillRef idx="0">
          <a:scrgbClr r="0" g="0" b="0"/>
        </a:fillRef>
        <a:effectRef idx="0">
          <a:scrgbClr r="0" g="0" b="0"/>
        </a:effectRef>
        <a:fontRef idx="minor"/>
      </dsp:style>
    </dsp:sp>
    <dsp:sp modelId="{EB749A91-B1B5-43ED-8D65-04BFD9360514}">
      <dsp:nvSpPr>
        <dsp:cNvPr id="0" name=""/>
        <dsp:cNvSpPr/>
      </dsp:nvSpPr>
      <dsp:spPr>
        <a:xfrm rot="5400000">
          <a:off x="7733014" y="3641626"/>
          <a:ext cx="562902" cy="640844"/>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30A47C-12E8-4147-94CA-677142D8039D}">
      <dsp:nvSpPr>
        <dsp:cNvPr id="0" name=""/>
        <dsp:cNvSpPr/>
      </dsp:nvSpPr>
      <dsp:spPr>
        <a:xfrm>
          <a:off x="7583879" y="3017638"/>
          <a:ext cx="947595" cy="663286"/>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Test Data Prep</a:t>
          </a:r>
          <a:endParaRPr lang="en-MY" sz="1100" kern="1200" dirty="0"/>
        </a:p>
      </dsp:txBody>
      <dsp:txXfrm>
        <a:off x="7616264" y="3050023"/>
        <a:ext cx="882825" cy="598516"/>
      </dsp:txXfrm>
    </dsp:sp>
    <dsp:sp modelId="{ECEDC3A7-8C22-4A82-A2BF-216CEEBCCCFB}">
      <dsp:nvSpPr>
        <dsp:cNvPr id="0" name=""/>
        <dsp:cNvSpPr/>
      </dsp:nvSpPr>
      <dsp:spPr>
        <a:xfrm>
          <a:off x="8531475" y="3080897"/>
          <a:ext cx="689191" cy="536097"/>
        </a:xfrm>
        <a:prstGeom prst="rect">
          <a:avLst/>
        </a:prstGeom>
        <a:noFill/>
        <a:ln>
          <a:noFill/>
        </a:ln>
        <a:effectLst/>
      </dsp:spPr>
      <dsp:style>
        <a:lnRef idx="0">
          <a:scrgbClr r="0" g="0" b="0"/>
        </a:lnRef>
        <a:fillRef idx="0">
          <a:scrgbClr r="0" g="0" b="0"/>
        </a:fillRef>
        <a:effectRef idx="0">
          <a:scrgbClr r="0" g="0" b="0"/>
        </a:effectRef>
        <a:fontRef idx="minor"/>
      </dsp:style>
    </dsp:sp>
    <dsp:sp modelId="{A619C842-FA26-44D6-BFE0-94AD130D3BDB}">
      <dsp:nvSpPr>
        <dsp:cNvPr id="0" name=""/>
        <dsp:cNvSpPr/>
      </dsp:nvSpPr>
      <dsp:spPr>
        <a:xfrm rot="5400000">
          <a:off x="8518672" y="4386716"/>
          <a:ext cx="562902" cy="640844"/>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23868C-4361-4CA3-AF71-46DA8B44920F}">
      <dsp:nvSpPr>
        <dsp:cNvPr id="0" name=""/>
        <dsp:cNvSpPr/>
      </dsp:nvSpPr>
      <dsp:spPr>
        <a:xfrm>
          <a:off x="8369537" y="3762727"/>
          <a:ext cx="947595" cy="663286"/>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Execution of Test Case</a:t>
          </a:r>
          <a:endParaRPr lang="en-MY" sz="1100" kern="1200" dirty="0"/>
        </a:p>
      </dsp:txBody>
      <dsp:txXfrm>
        <a:off x="8401922" y="3795112"/>
        <a:ext cx="882825" cy="598516"/>
      </dsp:txXfrm>
    </dsp:sp>
    <dsp:sp modelId="{99059C81-C02D-4705-8896-CF8FE07C93FD}">
      <dsp:nvSpPr>
        <dsp:cNvPr id="0" name=""/>
        <dsp:cNvSpPr/>
      </dsp:nvSpPr>
      <dsp:spPr>
        <a:xfrm>
          <a:off x="9317133" y="3825987"/>
          <a:ext cx="689191" cy="536097"/>
        </a:xfrm>
        <a:prstGeom prst="rect">
          <a:avLst/>
        </a:prstGeom>
        <a:noFill/>
        <a:ln>
          <a:noFill/>
        </a:ln>
        <a:effectLst/>
      </dsp:spPr>
      <dsp:style>
        <a:lnRef idx="0">
          <a:scrgbClr r="0" g="0" b="0"/>
        </a:lnRef>
        <a:fillRef idx="0">
          <a:scrgbClr r="0" g="0" b="0"/>
        </a:fillRef>
        <a:effectRef idx="0">
          <a:scrgbClr r="0" g="0" b="0"/>
        </a:effectRef>
        <a:fontRef idx="minor"/>
      </dsp:style>
    </dsp:sp>
    <dsp:sp modelId="{6589BF23-AFCC-4A62-BF30-69CA267C4AE0}">
      <dsp:nvSpPr>
        <dsp:cNvPr id="0" name=""/>
        <dsp:cNvSpPr/>
      </dsp:nvSpPr>
      <dsp:spPr>
        <a:xfrm>
          <a:off x="9155195" y="4507817"/>
          <a:ext cx="947595" cy="663286"/>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Reporting &amp; Sign-off</a:t>
          </a:r>
          <a:endParaRPr lang="en-MY" sz="1100" kern="1200" dirty="0"/>
        </a:p>
      </dsp:txBody>
      <dsp:txXfrm>
        <a:off x="9187580" y="4540202"/>
        <a:ext cx="882825" cy="5985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0D13B-0F31-4EDE-85F9-DF7429A1D077}" type="datetimeFigureOut">
              <a:rPr lang="en-MY" smtClean="0"/>
              <a:t>20/12/2021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868DF-2AC6-46D3-BE7C-7EAFCFD7216F}" type="slidenum">
              <a:rPr lang="en-MY" smtClean="0"/>
              <a:t>‹#›</a:t>
            </a:fld>
            <a:endParaRPr lang="en-MY"/>
          </a:p>
        </p:txBody>
      </p:sp>
    </p:spTree>
    <p:extLst>
      <p:ext uri="{BB962C8B-B14F-4D97-AF65-F5344CB8AC3E}">
        <p14:creationId xmlns:p14="http://schemas.microsoft.com/office/powerpoint/2010/main" val="137643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A8868DF-2AC6-46D3-BE7C-7EAFCFD7216F}" type="slidenum">
              <a:rPr lang="en-MY" smtClean="0"/>
              <a:t>2</a:t>
            </a:fld>
            <a:endParaRPr lang="en-MY"/>
          </a:p>
        </p:txBody>
      </p:sp>
    </p:spTree>
    <p:extLst>
      <p:ext uri="{BB962C8B-B14F-4D97-AF65-F5344CB8AC3E}">
        <p14:creationId xmlns:p14="http://schemas.microsoft.com/office/powerpoint/2010/main" val="511982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A8868DF-2AC6-46D3-BE7C-7EAFCFD7216F}" type="slidenum">
              <a:rPr lang="en-MY" smtClean="0"/>
              <a:t>10</a:t>
            </a:fld>
            <a:endParaRPr lang="en-MY"/>
          </a:p>
        </p:txBody>
      </p:sp>
    </p:spTree>
    <p:extLst>
      <p:ext uri="{BB962C8B-B14F-4D97-AF65-F5344CB8AC3E}">
        <p14:creationId xmlns:p14="http://schemas.microsoft.com/office/powerpoint/2010/main" val="3957692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72D3-A48B-419C-93CF-F45232CE1C97}"/>
              </a:ext>
            </a:extLst>
          </p:cNvPr>
          <p:cNvSpPr>
            <a:spLocks noGrp="1"/>
          </p:cNvSpPr>
          <p:nvPr>
            <p:ph type="ctrTitle"/>
          </p:nvPr>
        </p:nvSpPr>
        <p:spPr>
          <a:xfrm>
            <a:off x="1524000" y="1122363"/>
            <a:ext cx="9144000" cy="2387600"/>
          </a:xfrm>
        </p:spPr>
        <p:txBody>
          <a:bodyPr anchor="b"/>
          <a:lstStyle>
            <a:lvl1pPr algn="l">
              <a:defRPr sz="5400">
                <a:latin typeface="Bahnschrift" panose="020B0502040204020203" pitchFamily="34"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BA2BBD60-DAC6-4367-8EB6-98B03FD5806B}"/>
              </a:ext>
            </a:extLst>
          </p:cNvPr>
          <p:cNvSpPr>
            <a:spLocks noGrp="1"/>
          </p:cNvSpPr>
          <p:nvPr>
            <p:ph type="subTitle" idx="1"/>
          </p:nvPr>
        </p:nvSpPr>
        <p:spPr>
          <a:xfrm>
            <a:off x="1524000" y="3602038"/>
            <a:ext cx="9144000" cy="1655762"/>
          </a:xfrm>
        </p:spPr>
        <p:txBody>
          <a:bodyPr>
            <a:normAutofit/>
          </a:bodyPr>
          <a:lstStyle>
            <a:lvl1pPr marL="0" indent="0" algn="l">
              <a:buNone/>
              <a:defRPr sz="2000">
                <a:latin typeface="Bahnschrift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38436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BF1-DF90-45F2-85B1-E5270A543A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82975C-ED95-42E1-A525-B6A60AD9EE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287D72-D833-4852-851E-C702430CEE52}"/>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5" name="Footer Placeholder 4">
            <a:extLst>
              <a:ext uri="{FF2B5EF4-FFF2-40B4-BE49-F238E27FC236}">
                <a16:creationId xmlns:a16="http://schemas.microsoft.com/office/drawing/2014/main" id="{5A433301-65A1-40AB-A50D-5FBF0C992E6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B1F0004-5028-4F61-95EC-AE2F85C0569A}"/>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54556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C0077-7F0E-418D-92D1-7179ECF6AA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268E8F-49F6-460D-B5AC-A0BDDDFDA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AF927-454A-4AB8-A5FE-00C81876248E}"/>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5" name="Footer Placeholder 4">
            <a:extLst>
              <a:ext uri="{FF2B5EF4-FFF2-40B4-BE49-F238E27FC236}">
                <a16:creationId xmlns:a16="http://schemas.microsoft.com/office/drawing/2014/main" id="{F8E64068-6EE2-4CC0-A1F0-AC1928D7512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448387-3857-4086-81E0-DB9D5DC135C8}"/>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4753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5AD0-C92F-4D5F-B331-BB0BD92FC4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2C8134-5A2E-4CE5-871F-6B763DE0B6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34F50-AA74-44CF-AB8C-014FAE67C670}"/>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5" name="Footer Placeholder 4">
            <a:extLst>
              <a:ext uri="{FF2B5EF4-FFF2-40B4-BE49-F238E27FC236}">
                <a16:creationId xmlns:a16="http://schemas.microsoft.com/office/drawing/2014/main" id="{8FB0EABF-62FC-4B9C-B77A-8D12A808EE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71567CA-0B4F-4658-9FD6-175D975FD855}"/>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67838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12C0-B11F-4AF9-BAB1-A40815218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C78C57-81DD-4967-B6EB-029254A7EB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CCDD53-215C-4C77-AC18-480AE6168D52}"/>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5" name="Footer Placeholder 4">
            <a:extLst>
              <a:ext uri="{FF2B5EF4-FFF2-40B4-BE49-F238E27FC236}">
                <a16:creationId xmlns:a16="http://schemas.microsoft.com/office/drawing/2014/main" id="{1D4F9235-994E-4D77-ACF4-F1AEFEBE750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6E45915-B43D-44D6-BEFB-D3F06973E870}"/>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104952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E19F-5935-42F7-8635-C429BFA75D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EC3C9F-1793-43F5-BF65-FCE19C1EB5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0FF7CA-42B9-4E92-909E-E036D90716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AE0850-A5B3-485B-870E-D706923BD7F3}"/>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6" name="Footer Placeholder 5">
            <a:extLst>
              <a:ext uri="{FF2B5EF4-FFF2-40B4-BE49-F238E27FC236}">
                <a16:creationId xmlns:a16="http://schemas.microsoft.com/office/drawing/2014/main" id="{A165B210-D952-4D37-BD3E-59FB68FBE8A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D9D5A9B7-3675-4978-9EAD-48CC9545F564}"/>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195890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DDD7-396A-46BF-968E-7EDAC1E2D3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21B799-B401-41A1-99F5-28F97E4A7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599C99-AD83-43E6-8BB8-913F29120D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E3E53-968E-45BF-BBF4-1CC3377AE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46BB8-F683-4A5C-A482-F49AFAA30C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7B6C27-0C50-4D78-BCA7-D490DA171778}"/>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8" name="Footer Placeholder 7">
            <a:extLst>
              <a:ext uri="{FF2B5EF4-FFF2-40B4-BE49-F238E27FC236}">
                <a16:creationId xmlns:a16="http://schemas.microsoft.com/office/drawing/2014/main" id="{6E436C94-BD33-4505-8904-05A364409EA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32F8ACE7-DC69-4926-988C-488B74DD0BF2}"/>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1526519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2D52-82A5-401C-B1EB-4CD4E1D2EF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7A2E8D-251A-4D7E-B337-CA9554763E4D}"/>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4" name="Footer Placeholder 3">
            <a:extLst>
              <a:ext uri="{FF2B5EF4-FFF2-40B4-BE49-F238E27FC236}">
                <a16:creationId xmlns:a16="http://schemas.microsoft.com/office/drawing/2014/main" id="{C689312A-9066-4D6B-A181-11513FA97A6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4EBE314D-1982-4425-A111-AF33882C7768}"/>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260089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409C-FE6D-48C9-9BAC-AA4262773FFB}"/>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3" name="Footer Placeholder 2">
            <a:extLst>
              <a:ext uri="{FF2B5EF4-FFF2-40B4-BE49-F238E27FC236}">
                <a16:creationId xmlns:a16="http://schemas.microsoft.com/office/drawing/2014/main" id="{712CF7D8-BF5E-4ED3-B89D-928B63C510A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512607B6-789E-4880-B1C7-94ACDC22353A}"/>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349112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1E1A-3B0C-4986-9E94-80E6FCA38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F207-8A8C-45DD-B854-82BC116E5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CDEC37-5A3F-4DA4-9537-921B4ABCE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46531-AF81-4D9E-A69A-13F0F7315C3D}"/>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6" name="Footer Placeholder 5">
            <a:extLst>
              <a:ext uri="{FF2B5EF4-FFF2-40B4-BE49-F238E27FC236}">
                <a16:creationId xmlns:a16="http://schemas.microsoft.com/office/drawing/2014/main" id="{88194AA0-4F3B-468B-97A1-4684918C78D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5BFF650E-F086-43E5-9924-54B9C36AC802}"/>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209459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96FA-E275-44D1-BA37-506B88457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0E06C9-39BF-41EE-921D-BE4A78319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EC58C6-DE55-4C68-BDA9-32EDC74D3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E7C5D-B767-4F3F-ACC2-A82C5E59FD40}"/>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6" name="Footer Placeholder 5">
            <a:extLst>
              <a:ext uri="{FF2B5EF4-FFF2-40B4-BE49-F238E27FC236}">
                <a16:creationId xmlns:a16="http://schemas.microsoft.com/office/drawing/2014/main" id="{376CC171-D01C-488F-988C-CE0441CDE2F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8F98D51-5F4F-440C-B9D6-593DD8BEC04A}"/>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412469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9A9EC-C923-4393-A5AC-D5D12136707C}"/>
              </a:ext>
            </a:extLst>
          </p:cNvPr>
          <p:cNvSpPr>
            <a:spLocks noGrp="1"/>
          </p:cNvSpPr>
          <p:nvPr>
            <p:ph type="title"/>
          </p:nvPr>
        </p:nvSpPr>
        <p:spPr>
          <a:xfrm>
            <a:off x="838200" y="365126"/>
            <a:ext cx="10515600" cy="71553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095CF-26F7-46BB-9F93-0D34B3CDE3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0581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mailto:sales@tentacletech.com"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90EF-9D88-4A6C-8089-788C3561D30A}"/>
              </a:ext>
            </a:extLst>
          </p:cNvPr>
          <p:cNvSpPr>
            <a:spLocks noGrp="1"/>
          </p:cNvSpPr>
          <p:nvPr>
            <p:ph type="ctrTitle"/>
          </p:nvPr>
        </p:nvSpPr>
        <p:spPr>
          <a:xfrm>
            <a:off x="-213703" y="2303284"/>
            <a:ext cx="7630879" cy="2502363"/>
          </a:xfrm>
        </p:spPr>
        <p:txBody>
          <a:bodyPr anchor="ctr">
            <a:normAutofit/>
          </a:bodyPr>
          <a:lstStyle/>
          <a:p>
            <a:pPr algn="ctr"/>
            <a:r>
              <a:rPr lang="en-IN" b="1" dirty="0"/>
              <a:t>Presentation </a:t>
            </a:r>
            <a:br>
              <a:rPr lang="en-IN" b="1" dirty="0"/>
            </a:br>
            <a:r>
              <a:rPr lang="en-IN" sz="2400" dirty="0"/>
              <a:t>on</a:t>
            </a:r>
            <a:br>
              <a:rPr lang="en-IN" dirty="0"/>
            </a:br>
            <a:r>
              <a:rPr lang="en-US" sz="2000" dirty="0"/>
              <a:t>User Acceptance Testing</a:t>
            </a:r>
            <a:br>
              <a:rPr lang="en-IN" dirty="0"/>
            </a:br>
            <a:endParaRPr lang="en-IN" sz="2400" dirty="0"/>
          </a:p>
        </p:txBody>
      </p:sp>
      <p:pic>
        <p:nvPicPr>
          <p:cNvPr id="5" name="Picture 4" descr="A close up of a logo&#10;&#10;Description automatically generated">
            <a:extLst>
              <a:ext uri="{FF2B5EF4-FFF2-40B4-BE49-F238E27FC236}">
                <a16:creationId xmlns:a16="http://schemas.microsoft.com/office/drawing/2014/main" id="{81F8A864-1171-4E0A-B223-253B1C6F5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90" y="192618"/>
            <a:ext cx="1730073" cy="1135440"/>
          </a:xfrm>
          <a:prstGeom prst="rect">
            <a:avLst/>
          </a:prstGeom>
        </p:spPr>
      </p:pic>
      <p:sp>
        <p:nvSpPr>
          <p:cNvPr id="10" name="TextBox 9">
            <a:extLst>
              <a:ext uri="{FF2B5EF4-FFF2-40B4-BE49-F238E27FC236}">
                <a16:creationId xmlns:a16="http://schemas.microsoft.com/office/drawing/2014/main" id="{6271CFFF-79BC-47F4-8721-C48AB9456F78}"/>
              </a:ext>
            </a:extLst>
          </p:cNvPr>
          <p:cNvSpPr txBox="1"/>
          <p:nvPr/>
        </p:nvSpPr>
        <p:spPr>
          <a:xfrm>
            <a:off x="669388" y="6444343"/>
            <a:ext cx="4184159" cy="292388"/>
          </a:xfrm>
          <a:prstGeom prst="rect">
            <a:avLst/>
          </a:prstGeom>
          <a:noFill/>
        </p:spPr>
        <p:txBody>
          <a:bodyPr wrap="none" rtlCol="0">
            <a:spAutoFit/>
          </a:bodyPr>
          <a:lstStyle/>
          <a:p>
            <a:r>
              <a:rPr lang="en-IN" sz="1300" spc="100" dirty="0">
                <a:solidFill>
                  <a:schemeClr val="bg1">
                    <a:lumMod val="50000"/>
                  </a:schemeClr>
                </a:solidFill>
                <a:latin typeface="Bahnschrift Light" panose="020B0502040204020203" pitchFamily="34" charset="0"/>
              </a:rPr>
              <a:t>MALAYSIA | SINGAPORE | INDONESIA | INDIA |</a:t>
            </a:r>
          </a:p>
        </p:txBody>
      </p:sp>
      <p:grpSp>
        <p:nvGrpSpPr>
          <p:cNvPr id="13" name="Group 12">
            <a:extLst>
              <a:ext uri="{FF2B5EF4-FFF2-40B4-BE49-F238E27FC236}">
                <a16:creationId xmlns:a16="http://schemas.microsoft.com/office/drawing/2014/main" id="{59433616-8161-4E7D-B602-9E2E4B36EAB7}"/>
              </a:ext>
            </a:extLst>
          </p:cNvPr>
          <p:cNvGrpSpPr/>
          <p:nvPr/>
        </p:nvGrpSpPr>
        <p:grpSpPr>
          <a:xfrm>
            <a:off x="7214353" y="-7819"/>
            <a:ext cx="4977647" cy="6873638"/>
            <a:chOff x="7214353" y="-7819"/>
            <a:chExt cx="4977647" cy="6873638"/>
          </a:xfrm>
        </p:grpSpPr>
        <p:pic>
          <p:nvPicPr>
            <p:cNvPr id="12" name="Picture 11" descr="A picture containing tool, shovel&#10;&#10;Description automatically generated">
              <a:extLst>
                <a:ext uri="{FF2B5EF4-FFF2-40B4-BE49-F238E27FC236}">
                  <a16:creationId xmlns:a16="http://schemas.microsoft.com/office/drawing/2014/main" id="{A27AECEB-96F9-46CD-B638-F75D9614D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353" y="7819"/>
              <a:ext cx="651867" cy="6858000"/>
            </a:xfrm>
            <a:prstGeom prst="rect">
              <a:avLst/>
            </a:prstGeom>
          </p:spPr>
        </p:pic>
        <p:pic>
          <p:nvPicPr>
            <p:cNvPr id="9" name="Picture 8" descr="A person sitting at a desk in front of a window&#10;&#10;Description automatically generated">
              <a:extLst>
                <a:ext uri="{FF2B5EF4-FFF2-40B4-BE49-F238E27FC236}">
                  <a16:creationId xmlns:a16="http://schemas.microsoft.com/office/drawing/2014/main" id="{9D7B0BA2-C07D-4910-96E6-396265AFC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7819"/>
              <a:ext cx="4572000" cy="6858000"/>
            </a:xfrm>
            <a:prstGeom prst="rect">
              <a:avLst/>
            </a:prstGeom>
          </p:spPr>
        </p:pic>
      </p:grpSp>
    </p:spTree>
    <p:extLst>
      <p:ext uri="{BB962C8B-B14F-4D97-AF65-F5344CB8AC3E}">
        <p14:creationId xmlns:p14="http://schemas.microsoft.com/office/powerpoint/2010/main" val="42986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cles Questions and Answers Part#1">
            <a:extLst>
              <a:ext uri="{FF2B5EF4-FFF2-40B4-BE49-F238E27FC236}">
                <a16:creationId xmlns:a16="http://schemas.microsoft.com/office/drawing/2014/main" id="{C934BC6D-210B-4FCB-9562-ED5154C16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logo&#10;&#10;Description automatically generated">
            <a:extLst>
              <a:ext uri="{FF2B5EF4-FFF2-40B4-BE49-F238E27FC236}">
                <a16:creationId xmlns:a16="http://schemas.microsoft.com/office/drawing/2014/main" id="{F3EFDBE1-EDF8-423C-A455-B3476355D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sp>
        <p:nvSpPr>
          <p:cNvPr id="6" name="TextBox 5">
            <a:extLst>
              <a:ext uri="{FF2B5EF4-FFF2-40B4-BE49-F238E27FC236}">
                <a16:creationId xmlns:a16="http://schemas.microsoft.com/office/drawing/2014/main" id="{531CC79C-161D-40DF-B9D9-CE5560B0B3DB}"/>
              </a:ext>
            </a:extLst>
          </p:cNvPr>
          <p:cNvSpPr txBox="1"/>
          <p:nvPr/>
        </p:nvSpPr>
        <p:spPr>
          <a:xfrm>
            <a:off x="6206836" y="781050"/>
            <a:ext cx="5215712" cy="369332"/>
          </a:xfrm>
          <a:prstGeom prst="rect">
            <a:avLst/>
          </a:prstGeom>
          <a:noFill/>
        </p:spPr>
        <p:txBody>
          <a:bodyPr wrap="square" rtlCol="0">
            <a:spAutoFit/>
          </a:bodyPr>
          <a:lstStyle/>
          <a:p>
            <a:endParaRPr lang="en-US" dirty="0"/>
          </a:p>
        </p:txBody>
      </p:sp>
      <p:sp>
        <p:nvSpPr>
          <p:cNvPr id="8" name="Slide Number Placeholder 1">
            <a:extLst>
              <a:ext uri="{FF2B5EF4-FFF2-40B4-BE49-F238E27FC236}">
                <a16:creationId xmlns:a16="http://schemas.microsoft.com/office/drawing/2014/main" id="{7F7C2414-C99E-4CD9-9CB5-677FD4AA054B}"/>
              </a:ext>
            </a:extLst>
          </p:cNvPr>
          <p:cNvSpPr>
            <a:spLocks noGrp="1"/>
          </p:cNvSpPr>
          <p:nvPr>
            <p:ph type="sldNum" sz="quarter" idx="12"/>
          </p:nvPr>
        </p:nvSpPr>
        <p:spPr>
          <a:xfrm>
            <a:off x="8610600" y="6356350"/>
            <a:ext cx="2743200" cy="365125"/>
          </a:xfrm>
        </p:spPr>
        <p:txBody>
          <a:bodyPr/>
          <a:lstStyle/>
          <a:p>
            <a:pPr algn="r"/>
            <a:fld id="{84390D52-485E-471F-B3DC-4BF2A85B5514}" type="slidenum">
              <a:rPr lang="en-IN" sz="900" smtClean="0"/>
              <a:pPr algn="r"/>
              <a:t>10</a:t>
            </a:fld>
            <a:endParaRPr lang="en-IN" sz="900" dirty="0"/>
          </a:p>
        </p:txBody>
      </p:sp>
      <p:sp>
        <p:nvSpPr>
          <p:cNvPr id="7" name="Date Placeholder 4">
            <a:extLst>
              <a:ext uri="{FF2B5EF4-FFF2-40B4-BE49-F238E27FC236}">
                <a16:creationId xmlns:a16="http://schemas.microsoft.com/office/drawing/2014/main" id="{37E8BAC8-ABE2-4FC7-95BD-31430437B644}"/>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1583283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mirror, road&#10;&#10;Description automatically generated">
            <a:extLst>
              <a:ext uri="{FF2B5EF4-FFF2-40B4-BE49-F238E27FC236}">
                <a16:creationId xmlns:a16="http://schemas.microsoft.com/office/drawing/2014/main" id="{992E279A-AD13-466C-8EC3-86E710DBB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F15A66E6-CF60-4672-9B05-FD75F6C9F823}"/>
              </a:ext>
            </a:extLst>
          </p:cNvPr>
          <p:cNvSpPr txBox="1">
            <a:spLocks/>
          </p:cNvSpPr>
          <p:nvPr/>
        </p:nvSpPr>
        <p:spPr>
          <a:xfrm>
            <a:off x="267286" y="289017"/>
            <a:ext cx="1603717" cy="684489"/>
          </a:xfrm>
          <a:prstGeom prst="rect">
            <a:avLst/>
          </a:prstGeom>
          <a:solidFill>
            <a:srgbClr val="FF0000"/>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a:lnSpc>
                <a:spcPct val="110000"/>
              </a:lnSpc>
            </a:pPr>
            <a:r>
              <a:rPr lang="en-IN" sz="2400" b="1" dirty="0">
                <a:solidFill>
                  <a:schemeClr val="bg1"/>
                </a:solidFill>
              </a:rPr>
              <a:t>Reach us</a:t>
            </a:r>
          </a:p>
        </p:txBody>
      </p:sp>
      <p:sp>
        <p:nvSpPr>
          <p:cNvPr id="8" name="TextBox 7">
            <a:extLst>
              <a:ext uri="{FF2B5EF4-FFF2-40B4-BE49-F238E27FC236}">
                <a16:creationId xmlns:a16="http://schemas.microsoft.com/office/drawing/2014/main" id="{32E324F8-8166-4781-A5E7-3A2C547FB530}"/>
              </a:ext>
            </a:extLst>
          </p:cNvPr>
          <p:cNvSpPr txBox="1"/>
          <p:nvPr/>
        </p:nvSpPr>
        <p:spPr>
          <a:xfrm>
            <a:off x="267286" y="1376596"/>
            <a:ext cx="3699803" cy="5078313"/>
          </a:xfrm>
          <a:prstGeom prst="rect">
            <a:avLst/>
          </a:prstGeom>
          <a:noFill/>
        </p:spPr>
        <p:txBody>
          <a:bodyPr wrap="square" rtlCol="0">
            <a:spAutoFit/>
          </a:bodyPr>
          <a:lstStyle/>
          <a:p>
            <a:r>
              <a:rPr lang="en-IN" b="1" dirty="0">
                <a:solidFill>
                  <a:srgbClr val="FF0000"/>
                </a:solidFill>
                <a:latin typeface="Arial Narrow" panose="020B0606020202030204" pitchFamily="34" charset="0"/>
              </a:rPr>
              <a:t>Malaysia</a:t>
            </a:r>
          </a:p>
          <a:p>
            <a:r>
              <a:rPr lang="en-IN" dirty="0">
                <a:solidFill>
                  <a:schemeClr val="bg1"/>
                </a:solidFill>
                <a:latin typeface="Arial Narrow" panose="020B0606020202030204" pitchFamily="34" charset="0"/>
              </a:rPr>
              <a:t>Block 3b-09-05, Plaza </a:t>
            </a:r>
            <a:r>
              <a:rPr lang="en-IN" dirty="0" err="1">
                <a:solidFill>
                  <a:schemeClr val="bg1"/>
                </a:solidFill>
                <a:latin typeface="Arial Narrow" panose="020B0606020202030204" pitchFamily="34" charset="0"/>
              </a:rPr>
              <a:t>Sentral</a:t>
            </a:r>
            <a:r>
              <a:rPr lang="en-IN" dirty="0">
                <a:solidFill>
                  <a:schemeClr val="bg1"/>
                </a:solidFill>
                <a:latin typeface="Arial Narrow" panose="020B0606020202030204" pitchFamily="34" charset="0"/>
              </a:rPr>
              <a:t>,</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Jalan </a:t>
            </a:r>
            <a:r>
              <a:rPr lang="en-IN" dirty="0" err="1">
                <a:solidFill>
                  <a:schemeClr val="bg1"/>
                </a:solidFill>
                <a:latin typeface="Arial Narrow" panose="020B0606020202030204" pitchFamily="34" charset="0"/>
              </a:rPr>
              <a:t>Stesen</a:t>
            </a:r>
            <a:r>
              <a:rPr lang="en-IN" dirty="0">
                <a:solidFill>
                  <a:schemeClr val="bg1"/>
                </a:solidFill>
                <a:latin typeface="Arial Narrow" panose="020B0606020202030204" pitchFamily="34" charset="0"/>
              </a:rPr>
              <a:t> </a:t>
            </a:r>
            <a:r>
              <a:rPr lang="en-IN" dirty="0" err="1">
                <a:solidFill>
                  <a:schemeClr val="bg1"/>
                </a:solidFill>
                <a:latin typeface="Arial Narrow" panose="020B0606020202030204" pitchFamily="34" charset="0"/>
              </a:rPr>
              <a:t>Sentral</a:t>
            </a:r>
            <a:r>
              <a:rPr lang="en-IN" dirty="0">
                <a:solidFill>
                  <a:schemeClr val="bg1"/>
                </a:solidFill>
                <a:latin typeface="Arial Narrow" panose="020B0606020202030204" pitchFamily="34" charset="0"/>
              </a:rPr>
              <a:t> 5,</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50470 Kuala Lumpur, Malaysia,</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Tel : +60 3 2282 1541</a:t>
            </a:r>
          </a:p>
          <a:p>
            <a:endParaRPr lang="en-IN" dirty="0">
              <a:solidFill>
                <a:schemeClr val="bg1"/>
              </a:solidFill>
              <a:latin typeface="Arial Narrow" panose="020B0606020202030204" pitchFamily="34" charset="0"/>
            </a:endParaRPr>
          </a:p>
          <a:p>
            <a:endParaRPr lang="en-IN" dirty="0">
              <a:solidFill>
                <a:schemeClr val="bg1"/>
              </a:solidFill>
              <a:latin typeface="Arial Narrow" panose="020B0606020202030204" pitchFamily="34" charset="0"/>
            </a:endParaRPr>
          </a:p>
          <a:p>
            <a:r>
              <a:rPr lang="en-IN" dirty="0">
                <a:solidFill>
                  <a:schemeClr val="bg1"/>
                </a:solidFill>
                <a:latin typeface="Arial Narrow" panose="020B0606020202030204" pitchFamily="34" charset="0"/>
              </a:rPr>
              <a:t>Block A-20-1, Menara Atlas, Plaza Pantai,</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No:5, Jalan 4/83a, Off Jalan Pantai </a:t>
            </a:r>
            <a:r>
              <a:rPr lang="en-IN" dirty="0" err="1">
                <a:solidFill>
                  <a:schemeClr val="bg1"/>
                </a:solidFill>
                <a:latin typeface="Arial Narrow" panose="020B0606020202030204" pitchFamily="34" charset="0"/>
              </a:rPr>
              <a:t>Baru</a:t>
            </a:r>
            <a:r>
              <a:rPr lang="en-IN" dirty="0">
                <a:solidFill>
                  <a:schemeClr val="bg1"/>
                </a:solidFill>
                <a:latin typeface="Arial Narrow" panose="020B0606020202030204" pitchFamily="34" charset="0"/>
              </a:rPr>
              <a:t>,</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59200 Kuala Lumpur, Malaysia,</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Tel : +60 3 2282 1541</a:t>
            </a:r>
          </a:p>
          <a:p>
            <a:endParaRPr lang="en-IN" b="1" dirty="0">
              <a:solidFill>
                <a:schemeClr val="bg1"/>
              </a:solidFill>
              <a:latin typeface="Arial Narrow" panose="020B0606020202030204" pitchFamily="34" charset="0"/>
            </a:endParaRPr>
          </a:p>
          <a:p>
            <a:endParaRPr lang="en-IN" b="1" dirty="0">
              <a:solidFill>
                <a:schemeClr val="bg1"/>
              </a:solidFill>
              <a:latin typeface="Arial Narrow" panose="020B0606020202030204" pitchFamily="34" charset="0"/>
            </a:endParaRPr>
          </a:p>
          <a:p>
            <a:r>
              <a:rPr lang="en-IN" b="1" dirty="0">
                <a:solidFill>
                  <a:srgbClr val="FF0000"/>
                </a:solidFill>
                <a:latin typeface="Arial Narrow" panose="020B0606020202030204" pitchFamily="34" charset="0"/>
              </a:rPr>
              <a:t>India</a:t>
            </a:r>
          </a:p>
          <a:p>
            <a:r>
              <a:rPr lang="en-IN" dirty="0" err="1">
                <a:solidFill>
                  <a:schemeClr val="bg1"/>
                </a:solidFill>
                <a:latin typeface="Arial Narrow" panose="020B0606020202030204" pitchFamily="34" charset="0"/>
              </a:rPr>
              <a:t>Sahas</a:t>
            </a:r>
            <a:r>
              <a:rPr lang="en-IN" dirty="0">
                <a:solidFill>
                  <a:schemeClr val="bg1"/>
                </a:solidFill>
                <a:latin typeface="Arial Narrow" panose="020B0606020202030204" pitchFamily="34" charset="0"/>
              </a:rPr>
              <a:t> Embassy, 2</a:t>
            </a:r>
          </a:p>
          <a:p>
            <a:r>
              <a:rPr lang="en-IN" dirty="0">
                <a:solidFill>
                  <a:schemeClr val="bg1"/>
                </a:solidFill>
                <a:latin typeface="Arial Narrow" panose="020B0606020202030204" pitchFamily="34" charset="0"/>
              </a:rPr>
              <a:t>Floor, New No. 131/8, Old No. 145/8, </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NM Road, Chennai – 600 029</a:t>
            </a:r>
          </a:p>
          <a:p>
            <a:r>
              <a:rPr lang="en-IN" dirty="0">
                <a:solidFill>
                  <a:schemeClr val="bg1"/>
                </a:solidFill>
                <a:latin typeface="Arial Narrow" panose="020B0606020202030204" pitchFamily="34" charset="0"/>
              </a:rPr>
              <a:t>+91 44 2374 0400</a:t>
            </a:r>
          </a:p>
        </p:txBody>
      </p:sp>
      <p:sp>
        <p:nvSpPr>
          <p:cNvPr id="9" name="TextBox 8">
            <a:extLst>
              <a:ext uri="{FF2B5EF4-FFF2-40B4-BE49-F238E27FC236}">
                <a16:creationId xmlns:a16="http://schemas.microsoft.com/office/drawing/2014/main" id="{010A902F-DF87-484B-9C26-904AA8584F72}"/>
              </a:ext>
            </a:extLst>
          </p:cNvPr>
          <p:cNvSpPr txBox="1"/>
          <p:nvPr/>
        </p:nvSpPr>
        <p:spPr>
          <a:xfrm>
            <a:off x="8175995" y="4037428"/>
            <a:ext cx="3748719" cy="523220"/>
          </a:xfrm>
          <a:prstGeom prst="rect">
            <a:avLst/>
          </a:prstGeom>
          <a:noFill/>
        </p:spPr>
        <p:txBody>
          <a:bodyPr wrap="none" rtlCol="0">
            <a:spAutoFit/>
          </a:bodyPr>
          <a:lstStyle/>
          <a:p>
            <a:r>
              <a:rPr lang="en-IN" sz="2800" dirty="0">
                <a:solidFill>
                  <a:schemeClr val="bg1"/>
                </a:solidFill>
                <a:hlinkClick r:id="rId3"/>
              </a:rPr>
              <a:t>sales@tentacletech.com</a:t>
            </a:r>
            <a:endParaRPr lang="en-IN" sz="2800" dirty="0">
              <a:solidFill>
                <a:schemeClr val="bg1"/>
              </a:solidFill>
            </a:endParaRPr>
          </a:p>
        </p:txBody>
      </p:sp>
      <p:pic>
        <p:nvPicPr>
          <p:cNvPr id="13" name="Picture 12" descr="A close up of a logo&#10;&#10;Description automatically generated">
            <a:extLst>
              <a:ext uri="{FF2B5EF4-FFF2-40B4-BE49-F238E27FC236}">
                <a16:creationId xmlns:a16="http://schemas.microsoft.com/office/drawing/2014/main" id="{5C69BB55-17EB-418E-9975-18FE6FD0F982}"/>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0855569" y="2968283"/>
            <a:ext cx="1069145" cy="1069145"/>
          </a:xfrm>
          <a:prstGeom prst="rect">
            <a:avLst/>
          </a:prstGeom>
        </p:spPr>
      </p:pic>
    </p:spTree>
    <p:extLst>
      <p:ext uri="{BB962C8B-B14F-4D97-AF65-F5344CB8AC3E}">
        <p14:creationId xmlns:p14="http://schemas.microsoft.com/office/powerpoint/2010/main" val="293827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048E1E2-4D39-48CD-A51E-984C0AB7532E}"/>
              </a:ext>
            </a:extLst>
          </p:cNvPr>
          <p:cNvSpPr txBox="1">
            <a:spLocks/>
          </p:cNvSpPr>
          <p:nvPr/>
        </p:nvSpPr>
        <p:spPr>
          <a:xfrm>
            <a:off x="336168" y="169981"/>
            <a:ext cx="11519664" cy="732157"/>
          </a:xfrm>
          <a:prstGeom prst="rect">
            <a:avLst/>
          </a:prstGeom>
        </p:spPr>
        <p:txBody>
          <a:bodyPr vert="horz" lIns="91440" tIns="45720" rIns="91440" bIns="45720" numCol="1" rtlCol="0" anchor="t">
            <a:normAutofit/>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a:lnSpc>
                <a:spcPct val="110000"/>
              </a:lnSpc>
            </a:pPr>
            <a:r>
              <a:rPr lang="en-IN" sz="3200" dirty="0">
                <a:solidFill>
                  <a:srgbClr val="FF0000"/>
                </a:solidFill>
              </a:rPr>
              <a:t>Agenda</a:t>
            </a:r>
          </a:p>
        </p:txBody>
      </p:sp>
      <p:pic>
        <p:nvPicPr>
          <p:cNvPr id="3" name="Picture 2" descr="A close up of a logo&#10;&#10;Description automatically generated">
            <a:extLst>
              <a:ext uri="{FF2B5EF4-FFF2-40B4-BE49-F238E27FC236}">
                <a16:creationId xmlns:a16="http://schemas.microsoft.com/office/drawing/2014/main" id="{3B045C0A-9CAA-47FB-8728-4675A29D3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graphicFrame>
        <p:nvGraphicFramePr>
          <p:cNvPr id="4" name="Diagram 3">
            <a:extLst>
              <a:ext uri="{FF2B5EF4-FFF2-40B4-BE49-F238E27FC236}">
                <a16:creationId xmlns:a16="http://schemas.microsoft.com/office/drawing/2014/main" id="{82A6062B-193C-41D8-8638-813EB41D07F1}"/>
              </a:ext>
            </a:extLst>
          </p:cNvPr>
          <p:cNvGraphicFramePr/>
          <p:nvPr>
            <p:extLst>
              <p:ext uri="{D42A27DB-BD31-4B8C-83A1-F6EECF244321}">
                <p14:modId xmlns:p14="http://schemas.microsoft.com/office/powerpoint/2010/main" val="2059924699"/>
              </p:ext>
            </p:extLst>
          </p:nvPr>
        </p:nvGraphicFramePr>
        <p:xfrm>
          <a:off x="600717" y="902139"/>
          <a:ext cx="10404739" cy="5454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1">
            <a:extLst>
              <a:ext uri="{FF2B5EF4-FFF2-40B4-BE49-F238E27FC236}">
                <a16:creationId xmlns:a16="http://schemas.microsoft.com/office/drawing/2014/main" id="{B52E6D27-0163-4C63-BBC7-401545899AC7}"/>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4390D52-485E-471F-B3DC-4BF2A85B5514}" type="slidenum">
              <a:rPr lang="en-IN" sz="900" smtClean="0"/>
              <a:pPr algn="r"/>
              <a:t>2</a:t>
            </a:fld>
            <a:endParaRPr lang="en-IN" sz="900" dirty="0"/>
          </a:p>
        </p:txBody>
      </p:sp>
      <p:sp>
        <p:nvSpPr>
          <p:cNvPr id="8" name="Date Placeholder 4">
            <a:extLst>
              <a:ext uri="{FF2B5EF4-FFF2-40B4-BE49-F238E27FC236}">
                <a16:creationId xmlns:a16="http://schemas.microsoft.com/office/drawing/2014/main" id="{83872D87-A21B-4DB8-AD63-F2DE1F192966}"/>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355654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6E87-2862-4E72-AFE4-013733EC28D6}"/>
              </a:ext>
            </a:extLst>
          </p:cNvPr>
          <p:cNvSpPr>
            <a:spLocks noGrp="1"/>
          </p:cNvSpPr>
          <p:nvPr>
            <p:ph type="title"/>
          </p:nvPr>
        </p:nvSpPr>
        <p:spPr/>
        <p:txBody>
          <a:bodyPr/>
          <a:lstStyle/>
          <a:p>
            <a:pPr lvl="0"/>
            <a:r>
              <a:rPr lang="en-MY" b="1" dirty="0">
                <a:solidFill>
                  <a:srgbClr val="FF0000"/>
                </a:solidFill>
              </a:rPr>
              <a:t>What is User Acceptance Testing?</a:t>
            </a:r>
          </a:p>
        </p:txBody>
      </p:sp>
      <p:sp>
        <p:nvSpPr>
          <p:cNvPr id="3" name="Content Placeholder 2">
            <a:extLst>
              <a:ext uri="{FF2B5EF4-FFF2-40B4-BE49-F238E27FC236}">
                <a16:creationId xmlns:a16="http://schemas.microsoft.com/office/drawing/2014/main" id="{C2C90B90-166F-4CCD-A402-7140FD3BC450}"/>
              </a:ext>
            </a:extLst>
          </p:cNvPr>
          <p:cNvSpPr>
            <a:spLocks noGrp="1"/>
          </p:cNvSpPr>
          <p:nvPr>
            <p:ph idx="1"/>
          </p:nvPr>
        </p:nvSpPr>
        <p:spPr>
          <a:xfrm>
            <a:off x="838200" y="1341121"/>
            <a:ext cx="10515600" cy="4277360"/>
          </a:xfrm>
        </p:spPr>
        <p:txBody>
          <a:bodyPr>
            <a:normAutofit/>
          </a:bodyPr>
          <a:lstStyle/>
          <a:p>
            <a:r>
              <a:rPr lang="en-MY" dirty="0">
                <a:latin typeface="Bahnschrift" panose="020B0502040204020203" pitchFamily="34" charset="0"/>
              </a:rPr>
              <a:t>Type of testing performed by the end user or the client to verify/accept the software system before moving the software application to the production environment. </a:t>
            </a:r>
          </a:p>
          <a:p>
            <a:r>
              <a:rPr lang="en-MY" dirty="0">
                <a:latin typeface="Bahnschrift" panose="020B0502040204020203" pitchFamily="34" charset="0"/>
              </a:rPr>
              <a:t>UAT is done in the final phase of testing after functional, integration and system testing is done.</a:t>
            </a:r>
          </a:p>
          <a:p>
            <a:endParaRPr lang="en-MY" dirty="0"/>
          </a:p>
        </p:txBody>
      </p:sp>
      <p:pic>
        <p:nvPicPr>
          <p:cNvPr id="4" name="Picture 3" descr="A close up of a logo&#10;&#10;Description automatically generated">
            <a:extLst>
              <a:ext uri="{FF2B5EF4-FFF2-40B4-BE49-F238E27FC236}">
                <a16:creationId xmlns:a16="http://schemas.microsoft.com/office/drawing/2014/main" id="{2FA15DB8-C356-4F00-8CE8-CCDB92415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sp>
        <p:nvSpPr>
          <p:cNvPr id="5" name="Date Placeholder 4">
            <a:extLst>
              <a:ext uri="{FF2B5EF4-FFF2-40B4-BE49-F238E27FC236}">
                <a16:creationId xmlns:a16="http://schemas.microsoft.com/office/drawing/2014/main" id="{5982498A-5586-4ABD-B9A0-5ACBD94647FD}"/>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309076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6E87-2862-4E72-AFE4-013733EC28D6}"/>
              </a:ext>
            </a:extLst>
          </p:cNvPr>
          <p:cNvSpPr>
            <a:spLocks noGrp="1"/>
          </p:cNvSpPr>
          <p:nvPr>
            <p:ph type="title"/>
          </p:nvPr>
        </p:nvSpPr>
        <p:spPr/>
        <p:txBody>
          <a:bodyPr/>
          <a:lstStyle/>
          <a:p>
            <a:pPr lvl="0"/>
            <a:r>
              <a:rPr lang="en-MY" b="1" dirty="0">
                <a:solidFill>
                  <a:srgbClr val="FF0000"/>
                </a:solidFill>
              </a:rPr>
              <a:t>Purpose of UAT</a:t>
            </a:r>
          </a:p>
        </p:txBody>
      </p:sp>
      <p:sp>
        <p:nvSpPr>
          <p:cNvPr id="3" name="Content Placeholder 2">
            <a:extLst>
              <a:ext uri="{FF2B5EF4-FFF2-40B4-BE49-F238E27FC236}">
                <a16:creationId xmlns:a16="http://schemas.microsoft.com/office/drawing/2014/main" id="{C2C90B90-166F-4CCD-A402-7140FD3BC450}"/>
              </a:ext>
            </a:extLst>
          </p:cNvPr>
          <p:cNvSpPr>
            <a:spLocks noGrp="1"/>
          </p:cNvSpPr>
          <p:nvPr>
            <p:ph idx="1"/>
          </p:nvPr>
        </p:nvSpPr>
        <p:spPr>
          <a:xfrm>
            <a:off x="838200" y="1341121"/>
            <a:ext cx="10515600" cy="4277360"/>
          </a:xfrm>
        </p:spPr>
        <p:txBody>
          <a:bodyPr>
            <a:normAutofit/>
          </a:bodyPr>
          <a:lstStyle/>
          <a:p>
            <a:r>
              <a:rPr lang="en-MY" dirty="0">
                <a:latin typeface="Bahnschrift" panose="020B0502040204020203" pitchFamily="34" charset="0"/>
              </a:rPr>
              <a:t>Purpose of UAT</a:t>
            </a:r>
            <a:r>
              <a:rPr lang="en-MY" b="1" dirty="0">
                <a:latin typeface="Bahnschrift" panose="020B0502040204020203" pitchFamily="34" charset="0"/>
              </a:rPr>
              <a:t> </a:t>
            </a:r>
            <a:r>
              <a:rPr lang="en-MY" dirty="0">
                <a:latin typeface="Bahnschrift" panose="020B0502040204020203" pitchFamily="34" charset="0"/>
              </a:rPr>
              <a:t>is to validate end to end business flow. It does not focus on cosmetic errors, spelling mistakes or system testing. </a:t>
            </a:r>
          </a:p>
          <a:p>
            <a:r>
              <a:rPr lang="en-MY" dirty="0">
                <a:latin typeface="Bahnschrift" panose="020B0502040204020203" pitchFamily="34" charset="0"/>
              </a:rPr>
              <a:t>User Acceptance Testing is carried out in a separate testing environment with production-like data setup involving multiple users.</a:t>
            </a:r>
          </a:p>
        </p:txBody>
      </p:sp>
      <p:pic>
        <p:nvPicPr>
          <p:cNvPr id="4" name="Picture 3" descr="A close up of a logo&#10;&#10;Description automatically generated">
            <a:extLst>
              <a:ext uri="{FF2B5EF4-FFF2-40B4-BE49-F238E27FC236}">
                <a16:creationId xmlns:a16="http://schemas.microsoft.com/office/drawing/2014/main" id="{2FA15DB8-C356-4F00-8CE8-CCDB92415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sp>
        <p:nvSpPr>
          <p:cNvPr id="5" name="Date Placeholder 4">
            <a:extLst>
              <a:ext uri="{FF2B5EF4-FFF2-40B4-BE49-F238E27FC236}">
                <a16:creationId xmlns:a16="http://schemas.microsoft.com/office/drawing/2014/main" id="{5982498A-5586-4ABD-B9A0-5ACBD94647FD}"/>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304239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6E87-2862-4E72-AFE4-013733EC28D6}"/>
              </a:ext>
            </a:extLst>
          </p:cNvPr>
          <p:cNvSpPr>
            <a:spLocks noGrp="1"/>
          </p:cNvSpPr>
          <p:nvPr>
            <p:ph type="title"/>
          </p:nvPr>
        </p:nvSpPr>
        <p:spPr/>
        <p:txBody>
          <a:bodyPr/>
          <a:lstStyle/>
          <a:p>
            <a:pPr lvl="0"/>
            <a:r>
              <a:rPr lang="en-US" b="1" dirty="0">
                <a:solidFill>
                  <a:srgbClr val="FF0000"/>
                </a:solidFill>
              </a:rPr>
              <a:t>Who is involved in UAT </a:t>
            </a:r>
            <a:endParaRPr lang="en-MY" b="1" dirty="0">
              <a:solidFill>
                <a:srgbClr val="FF0000"/>
              </a:solidFill>
            </a:endParaRPr>
          </a:p>
        </p:txBody>
      </p:sp>
      <p:sp>
        <p:nvSpPr>
          <p:cNvPr id="3" name="Content Placeholder 2">
            <a:extLst>
              <a:ext uri="{FF2B5EF4-FFF2-40B4-BE49-F238E27FC236}">
                <a16:creationId xmlns:a16="http://schemas.microsoft.com/office/drawing/2014/main" id="{C2C90B90-166F-4CCD-A402-7140FD3BC450}"/>
              </a:ext>
            </a:extLst>
          </p:cNvPr>
          <p:cNvSpPr>
            <a:spLocks noGrp="1"/>
          </p:cNvSpPr>
          <p:nvPr>
            <p:ph idx="1"/>
          </p:nvPr>
        </p:nvSpPr>
        <p:spPr>
          <a:xfrm>
            <a:off x="838200" y="1341121"/>
            <a:ext cx="10515600" cy="4277360"/>
          </a:xfrm>
        </p:spPr>
        <p:txBody>
          <a:bodyPr>
            <a:normAutofit/>
          </a:bodyPr>
          <a:lstStyle/>
          <a:p>
            <a:r>
              <a:rPr lang="en-MY" dirty="0">
                <a:latin typeface="Bahnschrift" panose="020B0502040204020203" pitchFamily="34" charset="0"/>
              </a:rPr>
              <a:t>Clients</a:t>
            </a:r>
          </a:p>
          <a:p>
            <a:r>
              <a:rPr lang="en-US" dirty="0">
                <a:latin typeface="Bahnschrift" panose="020B0502040204020203" pitchFamily="34" charset="0"/>
              </a:rPr>
              <a:t>Testers simulating End Users</a:t>
            </a:r>
          </a:p>
          <a:p>
            <a:r>
              <a:rPr lang="en-US" dirty="0">
                <a:latin typeface="Bahnschrift" panose="020B0502040204020203" pitchFamily="34" charset="0"/>
              </a:rPr>
              <a:t>Business Unit</a:t>
            </a:r>
          </a:p>
        </p:txBody>
      </p:sp>
      <p:pic>
        <p:nvPicPr>
          <p:cNvPr id="4" name="Picture 3" descr="A close up of a logo&#10;&#10;Description automatically generated">
            <a:extLst>
              <a:ext uri="{FF2B5EF4-FFF2-40B4-BE49-F238E27FC236}">
                <a16:creationId xmlns:a16="http://schemas.microsoft.com/office/drawing/2014/main" id="{2FA15DB8-C356-4F00-8CE8-CCDB92415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sp>
        <p:nvSpPr>
          <p:cNvPr id="5" name="Date Placeholder 4">
            <a:extLst>
              <a:ext uri="{FF2B5EF4-FFF2-40B4-BE49-F238E27FC236}">
                <a16:creationId xmlns:a16="http://schemas.microsoft.com/office/drawing/2014/main" id="{5982498A-5586-4ABD-B9A0-5ACBD94647FD}"/>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309185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6E87-2862-4E72-AFE4-013733EC28D6}"/>
              </a:ext>
            </a:extLst>
          </p:cNvPr>
          <p:cNvSpPr>
            <a:spLocks noGrp="1"/>
          </p:cNvSpPr>
          <p:nvPr>
            <p:ph type="title"/>
          </p:nvPr>
        </p:nvSpPr>
        <p:spPr/>
        <p:txBody>
          <a:bodyPr/>
          <a:lstStyle/>
          <a:p>
            <a:pPr lvl="0"/>
            <a:r>
              <a:rPr lang="en-US" b="1" dirty="0">
                <a:solidFill>
                  <a:srgbClr val="FF0000"/>
                </a:solidFill>
              </a:rPr>
              <a:t>Why is UAT is needed</a:t>
            </a:r>
            <a:endParaRPr lang="en-MY" b="1" dirty="0">
              <a:solidFill>
                <a:srgbClr val="FF0000"/>
              </a:solidFill>
            </a:endParaRPr>
          </a:p>
        </p:txBody>
      </p:sp>
      <p:sp>
        <p:nvSpPr>
          <p:cNvPr id="3" name="Content Placeholder 2">
            <a:extLst>
              <a:ext uri="{FF2B5EF4-FFF2-40B4-BE49-F238E27FC236}">
                <a16:creationId xmlns:a16="http://schemas.microsoft.com/office/drawing/2014/main" id="{C2C90B90-166F-4CCD-A402-7140FD3BC450}"/>
              </a:ext>
            </a:extLst>
          </p:cNvPr>
          <p:cNvSpPr>
            <a:spLocks noGrp="1"/>
          </p:cNvSpPr>
          <p:nvPr>
            <p:ph idx="1"/>
          </p:nvPr>
        </p:nvSpPr>
        <p:spPr>
          <a:xfrm>
            <a:off x="838200" y="1341121"/>
            <a:ext cx="10515600" cy="4277360"/>
          </a:xfrm>
        </p:spPr>
        <p:txBody>
          <a:bodyPr>
            <a:normAutofit fontScale="92500"/>
          </a:bodyPr>
          <a:lstStyle/>
          <a:p>
            <a:r>
              <a:rPr lang="en-US" dirty="0">
                <a:latin typeface="Bahnschrift" panose="020B0502040204020203" pitchFamily="34" charset="0"/>
              </a:rPr>
              <a:t>Developers might have built software based on requirements document by their own understanding and further required changes during development may not be effectively communicated to them, so for testing whether the final product is accepted by client/end-user, user acceptance testing is needed.</a:t>
            </a:r>
          </a:p>
          <a:p>
            <a:r>
              <a:rPr lang="en-US" dirty="0">
                <a:latin typeface="Bahnschrift" panose="020B0502040204020203" pitchFamily="34" charset="0"/>
              </a:rPr>
              <a:t>Developers code software based on requirements document which is their “own” understanding of the requirements and may not actually be what the client needs from the software.</a:t>
            </a:r>
          </a:p>
          <a:p>
            <a:r>
              <a:rPr lang="en-US" dirty="0">
                <a:latin typeface="Bahnschrift" panose="020B0502040204020203" pitchFamily="34" charset="0"/>
              </a:rPr>
              <a:t>Requirements changes during the course of the project may not be communicated effectively to the developers.</a:t>
            </a:r>
          </a:p>
          <a:p>
            <a:pPr marL="0" indent="0">
              <a:buNone/>
            </a:pPr>
            <a:endParaRPr lang="en-US" dirty="0">
              <a:latin typeface="Bahnschrift" panose="020B0502040204020203" pitchFamily="34" charset="0"/>
            </a:endParaRPr>
          </a:p>
        </p:txBody>
      </p:sp>
      <p:pic>
        <p:nvPicPr>
          <p:cNvPr id="4" name="Picture 3" descr="A close up of a logo&#10;&#10;Description automatically generated">
            <a:extLst>
              <a:ext uri="{FF2B5EF4-FFF2-40B4-BE49-F238E27FC236}">
                <a16:creationId xmlns:a16="http://schemas.microsoft.com/office/drawing/2014/main" id="{2FA15DB8-C356-4F00-8CE8-CCDB92415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sp>
        <p:nvSpPr>
          <p:cNvPr id="5" name="Date Placeholder 4">
            <a:extLst>
              <a:ext uri="{FF2B5EF4-FFF2-40B4-BE49-F238E27FC236}">
                <a16:creationId xmlns:a16="http://schemas.microsoft.com/office/drawing/2014/main" id="{5982498A-5586-4ABD-B9A0-5ACBD94647FD}"/>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30884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6E87-2862-4E72-AFE4-013733EC28D6}"/>
              </a:ext>
            </a:extLst>
          </p:cNvPr>
          <p:cNvSpPr>
            <a:spLocks noGrp="1"/>
          </p:cNvSpPr>
          <p:nvPr>
            <p:ph type="title"/>
          </p:nvPr>
        </p:nvSpPr>
        <p:spPr/>
        <p:txBody>
          <a:bodyPr/>
          <a:lstStyle/>
          <a:p>
            <a:pPr lvl="0"/>
            <a:r>
              <a:rPr lang="en-US" b="1" dirty="0">
                <a:solidFill>
                  <a:srgbClr val="FF0000"/>
                </a:solidFill>
              </a:rPr>
              <a:t>How to conduct UAT</a:t>
            </a:r>
            <a:endParaRPr lang="en-MY" b="1" dirty="0">
              <a:solidFill>
                <a:srgbClr val="FF0000"/>
              </a:solidFill>
            </a:endParaRPr>
          </a:p>
        </p:txBody>
      </p:sp>
      <p:graphicFrame>
        <p:nvGraphicFramePr>
          <p:cNvPr id="6" name="Content Placeholder 5">
            <a:extLst>
              <a:ext uri="{FF2B5EF4-FFF2-40B4-BE49-F238E27FC236}">
                <a16:creationId xmlns:a16="http://schemas.microsoft.com/office/drawing/2014/main" id="{5AD8F296-AADC-4A86-B621-B34E7D806AC7}"/>
              </a:ext>
            </a:extLst>
          </p:cNvPr>
          <p:cNvGraphicFramePr>
            <a:graphicFrameLocks noGrp="1"/>
          </p:cNvGraphicFramePr>
          <p:nvPr>
            <p:ph idx="1"/>
            <p:extLst>
              <p:ext uri="{D42A27DB-BD31-4B8C-83A1-F6EECF244321}">
                <p14:modId xmlns:p14="http://schemas.microsoft.com/office/powerpoint/2010/main" val="1202997877"/>
              </p:ext>
            </p:extLst>
          </p:nvPr>
        </p:nvGraphicFramePr>
        <p:xfrm>
          <a:off x="-2352040" y="1080656"/>
          <a:ext cx="14544040" cy="520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close up of a logo&#10;&#10;Description automatically generated">
            <a:extLst>
              <a:ext uri="{FF2B5EF4-FFF2-40B4-BE49-F238E27FC236}">
                <a16:creationId xmlns:a16="http://schemas.microsoft.com/office/drawing/2014/main" id="{2FA15DB8-C356-4F00-8CE8-CCDB924153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sp>
        <p:nvSpPr>
          <p:cNvPr id="5" name="Date Placeholder 4">
            <a:extLst>
              <a:ext uri="{FF2B5EF4-FFF2-40B4-BE49-F238E27FC236}">
                <a16:creationId xmlns:a16="http://schemas.microsoft.com/office/drawing/2014/main" id="{5982498A-5586-4ABD-B9A0-5ACBD94647FD}"/>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408402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6E87-2862-4E72-AFE4-013733EC28D6}"/>
              </a:ext>
            </a:extLst>
          </p:cNvPr>
          <p:cNvSpPr>
            <a:spLocks noGrp="1"/>
          </p:cNvSpPr>
          <p:nvPr>
            <p:ph type="title"/>
          </p:nvPr>
        </p:nvSpPr>
        <p:spPr/>
        <p:txBody>
          <a:bodyPr/>
          <a:lstStyle/>
          <a:p>
            <a:pPr lvl="0"/>
            <a:r>
              <a:rPr lang="en-US" b="1" dirty="0">
                <a:solidFill>
                  <a:srgbClr val="FF0000"/>
                </a:solidFill>
              </a:rPr>
              <a:t>Sign-off of UAT</a:t>
            </a:r>
            <a:endParaRPr lang="en-MY" b="1" dirty="0">
              <a:solidFill>
                <a:srgbClr val="FF0000"/>
              </a:solidFill>
            </a:endParaRPr>
          </a:p>
        </p:txBody>
      </p:sp>
      <p:sp>
        <p:nvSpPr>
          <p:cNvPr id="3" name="Content Placeholder 2">
            <a:extLst>
              <a:ext uri="{FF2B5EF4-FFF2-40B4-BE49-F238E27FC236}">
                <a16:creationId xmlns:a16="http://schemas.microsoft.com/office/drawing/2014/main" id="{C2C90B90-166F-4CCD-A402-7140FD3BC450}"/>
              </a:ext>
            </a:extLst>
          </p:cNvPr>
          <p:cNvSpPr>
            <a:spLocks noGrp="1"/>
          </p:cNvSpPr>
          <p:nvPr>
            <p:ph idx="1"/>
          </p:nvPr>
        </p:nvSpPr>
        <p:spPr>
          <a:xfrm>
            <a:off x="838200" y="1341121"/>
            <a:ext cx="10515600" cy="4277360"/>
          </a:xfrm>
        </p:spPr>
        <p:txBody>
          <a:bodyPr>
            <a:normAutofit/>
          </a:bodyPr>
          <a:lstStyle/>
          <a:p>
            <a:r>
              <a:rPr lang="en-US" dirty="0">
                <a:latin typeface="Bahnschrift" panose="020B0502040204020203" pitchFamily="34" charset="0"/>
              </a:rPr>
              <a:t>Before moving into production, following needs to be considered:</a:t>
            </a:r>
          </a:p>
          <a:p>
            <a:r>
              <a:rPr lang="en-US" dirty="0">
                <a:latin typeface="Bahnschrift" panose="020B0502040204020203" pitchFamily="34" charset="0"/>
              </a:rPr>
              <a:t>No critical defects open</a:t>
            </a:r>
          </a:p>
          <a:p>
            <a:r>
              <a:rPr lang="en-US" dirty="0">
                <a:latin typeface="Bahnschrift" panose="020B0502040204020203" pitchFamily="34" charset="0"/>
              </a:rPr>
              <a:t>Business process works satisfactorily</a:t>
            </a:r>
          </a:p>
          <a:p>
            <a:r>
              <a:rPr lang="en-US" dirty="0">
                <a:latin typeface="Bahnschrift" panose="020B0502040204020203" pitchFamily="34" charset="0"/>
              </a:rPr>
              <a:t>UAT Sign off meeting with all stakeholders</a:t>
            </a:r>
          </a:p>
          <a:p>
            <a:pPr marL="0" indent="0">
              <a:buNone/>
            </a:pPr>
            <a:endParaRPr lang="en-US" dirty="0">
              <a:latin typeface="Bahnschrift" panose="020B0502040204020203" pitchFamily="34" charset="0"/>
            </a:endParaRPr>
          </a:p>
          <a:p>
            <a:pPr marL="0" indent="0">
              <a:buNone/>
            </a:pPr>
            <a:endParaRPr lang="en-US" dirty="0">
              <a:latin typeface="Bahnschrift" panose="020B0502040204020203" pitchFamily="34" charset="0"/>
            </a:endParaRPr>
          </a:p>
        </p:txBody>
      </p:sp>
      <p:pic>
        <p:nvPicPr>
          <p:cNvPr id="4" name="Picture 3" descr="A close up of a logo&#10;&#10;Description automatically generated">
            <a:extLst>
              <a:ext uri="{FF2B5EF4-FFF2-40B4-BE49-F238E27FC236}">
                <a16:creationId xmlns:a16="http://schemas.microsoft.com/office/drawing/2014/main" id="{2FA15DB8-C356-4F00-8CE8-CCDB92415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sp>
        <p:nvSpPr>
          <p:cNvPr id="5" name="Date Placeholder 4">
            <a:extLst>
              <a:ext uri="{FF2B5EF4-FFF2-40B4-BE49-F238E27FC236}">
                <a16:creationId xmlns:a16="http://schemas.microsoft.com/office/drawing/2014/main" id="{5982498A-5586-4ABD-B9A0-5ACBD94647FD}"/>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356893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6E87-2862-4E72-AFE4-013733EC28D6}"/>
              </a:ext>
            </a:extLst>
          </p:cNvPr>
          <p:cNvSpPr>
            <a:spLocks noGrp="1"/>
          </p:cNvSpPr>
          <p:nvPr>
            <p:ph type="title"/>
          </p:nvPr>
        </p:nvSpPr>
        <p:spPr/>
        <p:txBody>
          <a:bodyPr/>
          <a:lstStyle/>
          <a:p>
            <a:pPr lvl="0"/>
            <a:r>
              <a:rPr lang="en-MY" b="1" dirty="0">
                <a:solidFill>
                  <a:srgbClr val="FF0000"/>
                </a:solidFill>
              </a:rPr>
              <a:t>Traits of UAT Testers</a:t>
            </a:r>
          </a:p>
        </p:txBody>
      </p:sp>
      <p:sp>
        <p:nvSpPr>
          <p:cNvPr id="3" name="Content Placeholder 2">
            <a:extLst>
              <a:ext uri="{FF2B5EF4-FFF2-40B4-BE49-F238E27FC236}">
                <a16:creationId xmlns:a16="http://schemas.microsoft.com/office/drawing/2014/main" id="{C2C90B90-166F-4CCD-A402-7140FD3BC450}"/>
              </a:ext>
            </a:extLst>
          </p:cNvPr>
          <p:cNvSpPr>
            <a:spLocks noGrp="1"/>
          </p:cNvSpPr>
          <p:nvPr>
            <p:ph idx="1"/>
          </p:nvPr>
        </p:nvSpPr>
        <p:spPr>
          <a:xfrm>
            <a:off x="838200" y="1341121"/>
            <a:ext cx="10515600" cy="4277360"/>
          </a:xfrm>
        </p:spPr>
        <p:txBody>
          <a:bodyPr>
            <a:normAutofit/>
          </a:bodyPr>
          <a:lstStyle/>
          <a:p>
            <a:pPr lvl="0"/>
            <a:r>
              <a:rPr lang="en-MY" dirty="0">
                <a:latin typeface="Bahnschrift" panose="020B0502040204020203" pitchFamily="34" charset="0"/>
              </a:rPr>
              <a:t>UAT Tester should possess good knowledge of the business. </a:t>
            </a:r>
          </a:p>
          <a:p>
            <a:pPr lvl="0"/>
            <a:r>
              <a:rPr lang="en-MY" dirty="0">
                <a:latin typeface="Bahnschrift" panose="020B0502040204020203" pitchFamily="34" charset="0"/>
              </a:rPr>
              <a:t>He should be able to work independent or in a team. </a:t>
            </a:r>
          </a:p>
          <a:p>
            <a:pPr lvl="0"/>
            <a:r>
              <a:rPr lang="en-MY" dirty="0">
                <a:latin typeface="Bahnschrift" panose="020B0502040204020203" pitchFamily="34" charset="0"/>
              </a:rPr>
              <a:t>Tester should be analytical and combine all sort of data to make the UAT successful.</a:t>
            </a:r>
          </a:p>
          <a:p>
            <a:pPr marL="0" indent="0">
              <a:buNone/>
            </a:pPr>
            <a:endParaRPr lang="en-US" dirty="0">
              <a:latin typeface="Bahnschrift" panose="020B0502040204020203" pitchFamily="34" charset="0"/>
            </a:endParaRPr>
          </a:p>
          <a:p>
            <a:pPr marL="0" indent="0">
              <a:buNone/>
            </a:pPr>
            <a:endParaRPr lang="en-US" dirty="0">
              <a:latin typeface="Bahnschrift" panose="020B0502040204020203" pitchFamily="34" charset="0"/>
            </a:endParaRPr>
          </a:p>
        </p:txBody>
      </p:sp>
      <p:pic>
        <p:nvPicPr>
          <p:cNvPr id="4" name="Picture 3" descr="A close up of a logo&#10;&#10;Description automatically generated">
            <a:extLst>
              <a:ext uri="{FF2B5EF4-FFF2-40B4-BE49-F238E27FC236}">
                <a16:creationId xmlns:a16="http://schemas.microsoft.com/office/drawing/2014/main" id="{2FA15DB8-C356-4F00-8CE8-CCDB92415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sp>
        <p:nvSpPr>
          <p:cNvPr id="5" name="Date Placeholder 4">
            <a:extLst>
              <a:ext uri="{FF2B5EF4-FFF2-40B4-BE49-F238E27FC236}">
                <a16:creationId xmlns:a16="http://schemas.microsoft.com/office/drawing/2014/main" id="{5982498A-5586-4ABD-B9A0-5ACBD94647FD}"/>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1173359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9639</TotalTime>
  <Words>550</Words>
  <Application>Microsoft Office PowerPoint</Application>
  <PresentationFormat>Widescreen</PresentationFormat>
  <Paragraphs>67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Bahnschrift</vt:lpstr>
      <vt:lpstr>Bahnschrift Light</vt:lpstr>
      <vt:lpstr>Calibri</vt:lpstr>
      <vt:lpstr>Office Theme</vt:lpstr>
      <vt:lpstr>Presentation  on User Acceptance Testing </vt:lpstr>
      <vt:lpstr>PowerPoint Presentation</vt:lpstr>
      <vt:lpstr>What is User Acceptance Testing?</vt:lpstr>
      <vt:lpstr>Purpose of UAT</vt:lpstr>
      <vt:lpstr>Who is involved in UAT </vt:lpstr>
      <vt:lpstr>Why is UAT is needed</vt:lpstr>
      <vt:lpstr>How to conduct UAT</vt:lpstr>
      <vt:lpstr>Sign-off of UAT</vt:lpstr>
      <vt:lpstr>Traits of UAT Testers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dc:title>
  <dc:creator>Sharma S J</dc:creator>
  <cp:lastModifiedBy>Kumaraguru</cp:lastModifiedBy>
  <cp:revision>382</cp:revision>
  <dcterms:created xsi:type="dcterms:W3CDTF">2019-10-09T01:58:52Z</dcterms:created>
  <dcterms:modified xsi:type="dcterms:W3CDTF">2021-12-19T19:59:42Z</dcterms:modified>
</cp:coreProperties>
</file>