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4E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EA30C-CFA1-3079-F41B-4968D3E4F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DB8263-D363-CA41-0CB0-2AE705300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AB2E50-A34D-C9AD-2D41-6DEFDB2B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8C85-40EB-4FA0-8D89-BE4235D6418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708A6C-E7BA-7AEF-5818-D4D2E3EAF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6D0605-1128-70C4-3FC5-01DD8F75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EC9-2FF9-4AE0-8A93-C322EB73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187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F5EFE-4E27-D543-4501-9C8F15F25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9B22FC9-AD53-DF27-31EE-213E26EB4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1BA5A2-A6CE-032C-25E1-ADED0B16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8C85-40EB-4FA0-8D89-BE4235D6418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0FF224-C5FF-E460-C6E8-B564561B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E00732-E1D0-32CD-41D5-124EE612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EC9-2FF9-4AE0-8A93-C322EB73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066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8A71D5-367E-E384-F2F7-F63712B592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B85EA3-3FF9-CA7B-544B-64EEF764D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8582697-BCE8-46AA-9740-29215668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8C85-40EB-4FA0-8D89-BE4235D6418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109677-0330-DEC5-9063-2E54C0B5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416FB8-1096-73FF-74A2-9C329695C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EC9-2FF9-4AE0-8A93-C322EB73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62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C00EEB-87DD-50C7-3CB1-3E57EA74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EEB15A-0ED6-2178-C562-57C6CDE62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B8FC98-31BC-479C-A563-788BA400D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8C85-40EB-4FA0-8D89-BE4235D6418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2A41D8-76F6-ABA2-B0AD-E05F2261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3FBCFC-67EF-E9A4-E26F-FFD21A1C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EC9-2FF9-4AE0-8A93-C322EB73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071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DBF01-5AE7-C1F7-D60A-DAFFCDD1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03F686-95EA-C0BA-6182-56E0D6EEB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0B11E0-6B18-DFEE-3042-8BE647146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8C85-40EB-4FA0-8D89-BE4235D6418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543AE5-C739-D95F-1B19-CBBCFBCB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15416E-7BF9-83B4-0F22-59F16D2B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EC9-2FF9-4AE0-8A93-C322EB73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32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B7A027-30AC-E0F6-7E26-AFF0CA937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5506B0-FEE0-2C86-9291-39CA7C198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5EB569-6BB2-FC5C-01A7-9A1B7F240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811CCB-1C3E-D64C-0606-2AF252782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8C85-40EB-4FA0-8D89-BE4235D6418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CDF439-4159-D3A3-05C5-F4C75EF9A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ED5882-BF85-FE45-6923-E9ECE2E1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EC9-2FF9-4AE0-8A93-C322EB73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6005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48C7BC-C872-1C15-9F9E-DFA1C1F03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8B50B7-1F1C-1B76-4C45-AFB3411D5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CAC0AA-FD21-8609-7335-287DB6517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09A4DD-C023-A249-8520-E9B368688A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1A8E674-4E6B-F7C1-8528-A4DF389C0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65C3A1-D3EB-DBB0-CBDF-9C58DC0E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8C85-40EB-4FA0-8D89-BE4235D6418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1962E4-9E7A-3E91-36F0-87A8CCBF8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573F87-7023-7CBB-3179-90CFFCF91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EC9-2FF9-4AE0-8A93-C322EB73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5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509B4-4054-6980-7181-61D5B1B4C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DE274-1D76-B0CC-646C-C1D7E5CD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8C85-40EB-4FA0-8D89-BE4235D6418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4B679EE-38F3-538D-47CC-A1FF7EEEB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0A45A2-6879-B7EF-823A-70DDD50DF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EC9-2FF9-4AE0-8A93-C322EB73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852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4DDB66-1A8A-C6FD-D466-410CD0B3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8C85-40EB-4FA0-8D89-BE4235D6418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5CAE6F-37A3-6145-4765-43D195EAC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2E9D93-28EE-D5BF-CF6D-1F130336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EC9-2FF9-4AE0-8A93-C322EB73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9720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070EF-695D-0664-ADE4-8C91F7E5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850BD8-2501-7BD1-BF57-40BB509B8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74AAB1-86EB-113A-65DE-07B05AB39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6DA89A-BFD5-05F7-93BA-987BB211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8C85-40EB-4FA0-8D89-BE4235D6418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FBE8B9-39F1-F942-1A30-FAD0B7CD6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F0FF4C-51B2-29E4-043D-669BAE009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EC9-2FF9-4AE0-8A93-C322EB73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54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D0136-5FE8-BB03-B188-85C7B343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F964900-E73D-1C0E-8967-7A33BE6F9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366EC2-D595-0387-605B-220000F44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AB707DE-4873-09DD-8AE5-A2F091FD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E8C85-40EB-4FA0-8D89-BE4235D6418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565594-C589-C339-3F51-7A872E76C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9DE01-823D-1E81-D36A-C993194A5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18EC9-2FF9-4AE0-8A93-C322EB73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70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87F1B2-EF42-1F2C-7940-695CCBD0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61D44F-C793-7005-88A2-1A92005827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399F51-713E-BFF6-8281-BC8D5AEFD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EE8C85-40EB-4FA0-8D89-BE4235D6418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F38A30C-A2B7-9B18-AE3D-58E1319D8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1382FE-BFFE-EEF1-5914-6CE651ECD1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18EC9-2FF9-4AE0-8A93-C322EB735A0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8263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laca preta com letras brancas&#10;&#10;O conteúdo gerado por IA pode estar incorreto.">
            <a:extLst>
              <a:ext uri="{FF2B5EF4-FFF2-40B4-BE49-F238E27FC236}">
                <a16:creationId xmlns:a16="http://schemas.microsoft.com/office/drawing/2014/main" id="{BE70340E-A4FC-7548-4BC9-7781BBC1A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4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laca preta com letras brancas&#10;&#10;O conteúdo gerado por IA pode estar incorreto.">
            <a:extLst>
              <a:ext uri="{FF2B5EF4-FFF2-40B4-BE49-F238E27FC236}">
                <a16:creationId xmlns:a16="http://schemas.microsoft.com/office/drawing/2014/main" id="{46034E30-FCC3-6293-C282-264456ACAA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44" t="12533" r="21956" b="38134"/>
          <a:stretch>
            <a:fillRect/>
          </a:stretch>
        </p:blipFill>
        <p:spPr>
          <a:xfrm>
            <a:off x="4258056" y="1737360"/>
            <a:ext cx="3675888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48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laca preta com letras brancas&#10;&#10;O conteúdo gerado por IA pode estar incorreto.">
            <a:extLst>
              <a:ext uri="{FF2B5EF4-FFF2-40B4-BE49-F238E27FC236}">
                <a16:creationId xmlns:a16="http://schemas.microsoft.com/office/drawing/2014/main" id="{FC991073-7D52-815C-3009-B09FC3503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24444" t="12533" r="21956" b="38134"/>
          <a:stretch>
            <a:fillRect/>
          </a:stretch>
        </p:blipFill>
        <p:spPr>
          <a:xfrm>
            <a:off x="4258056" y="1737360"/>
            <a:ext cx="3675888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6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Placa preta com letras brancas&#10;&#10;O conteúdo gerado por IA pode estar incorreto.">
            <a:extLst>
              <a:ext uri="{FF2B5EF4-FFF2-40B4-BE49-F238E27FC236}">
                <a16:creationId xmlns:a16="http://schemas.microsoft.com/office/drawing/2014/main" id="{718BAE2E-1564-ED9B-B2BA-E64AC76E12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44" t="12533" r="21956" b="38134"/>
          <a:stretch>
            <a:fillRect/>
          </a:stretch>
        </p:blipFill>
        <p:spPr>
          <a:xfrm>
            <a:off x="4258056" y="1737360"/>
            <a:ext cx="3675888" cy="3383280"/>
          </a:xfrm>
          <a:prstGeom prst="rect">
            <a:avLst/>
          </a:prstGeom>
        </p:spPr>
      </p:pic>
      <p:pic>
        <p:nvPicPr>
          <p:cNvPr id="4" name="Imagem 3" descr="Placa preta com letras brancas&#10;&#10;O conteúdo gerado por IA pode estar incorreto.">
            <a:extLst>
              <a:ext uri="{FF2B5EF4-FFF2-40B4-BE49-F238E27FC236}">
                <a16:creationId xmlns:a16="http://schemas.microsoft.com/office/drawing/2014/main" id="{00EBDAC7-1BC3-C88C-CBE2-414BB6B5A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355" b="30273" l="35059" r="47168">
                        <a14:foregroundMark x1="35059" y1="24512" x2="37207" y2="25781"/>
                        <a14:foregroundMark x1="46582" y1="26367" x2="47168" y2="28027"/>
                      </a14:backgroundRemoval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34342" t="12534" r="51921" b="67614"/>
          <a:stretch>
            <a:fillRect/>
          </a:stretch>
        </p:blipFill>
        <p:spPr>
          <a:xfrm>
            <a:off x="4935393" y="1734474"/>
            <a:ext cx="942109" cy="1361440"/>
          </a:xfrm>
          <a:prstGeom prst="rect">
            <a:avLst/>
          </a:prstGeom>
        </p:spPr>
      </p:pic>
      <p:pic>
        <p:nvPicPr>
          <p:cNvPr id="5" name="Imagem 4" descr="Placa preta com letras brancas&#10;&#10;O conteúdo gerado por IA pode estar incorreto.">
            <a:extLst>
              <a:ext uri="{FF2B5EF4-FFF2-40B4-BE49-F238E27FC236}">
                <a16:creationId xmlns:a16="http://schemas.microsoft.com/office/drawing/2014/main" id="{2FE7B653-C5BA-BD62-AB4F-2DEFC5E04B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63328" t="12534" r="21956" b="38133"/>
          <a:stretch>
            <a:fillRect/>
          </a:stretch>
        </p:blipFill>
        <p:spPr>
          <a:xfrm>
            <a:off x="6924676" y="1737360"/>
            <a:ext cx="1009268" cy="3383280"/>
          </a:xfrm>
          <a:prstGeom prst="rect">
            <a:avLst/>
          </a:prstGeom>
        </p:spPr>
      </p:pic>
      <p:pic>
        <p:nvPicPr>
          <p:cNvPr id="3" name="Imagem 2" descr="Placa preta com letras brancas&#10;&#10;O conteúdo gerado por IA pode estar incorreto.">
            <a:extLst>
              <a:ext uri="{FF2B5EF4-FFF2-40B4-BE49-F238E27FC236}">
                <a16:creationId xmlns:a16="http://schemas.microsoft.com/office/drawing/2014/main" id="{6BA1E4C6-3EF0-DBFF-6665-0941B05142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24444" t="34607" r="21956" b="38134"/>
          <a:stretch>
            <a:fillRect/>
          </a:stretch>
        </p:blipFill>
        <p:spPr>
          <a:xfrm>
            <a:off x="4258056" y="3251200"/>
            <a:ext cx="3675888" cy="1869440"/>
          </a:xfrm>
          <a:prstGeom prst="rect">
            <a:avLst/>
          </a:prstGeom>
        </p:spPr>
      </p:pic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A160D2AB-5BDA-E2E1-2B4A-739FBE6F363E}"/>
              </a:ext>
            </a:extLst>
          </p:cNvPr>
          <p:cNvSpPr/>
          <p:nvPr/>
        </p:nvSpPr>
        <p:spPr>
          <a:xfrm>
            <a:off x="4937124" y="3252787"/>
            <a:ext cx="352427" cy="266701"/>
          </a:xfrm>
          <a:custGeom>
            <a:avLst/>
            <a:gdLst>
              <a:gd name="connsiteX0" fmla="*/ 342900 w 342900"/>
              <a:gd name="connsiteY0" fmla="*/ 247650 h 247650"/>
              <a:gd name="connsiteX1" fmla="*/ 50800 w 342900"/>
              <a:gd name="connsiteY1" fmla="*/ 234950 h 247650"/>
              <a:gd name="connsiteX2" fmla="*/ 0 w 342900"/>
              <a:gd name="connsiteY2" fmla="*/ 0 h 247650"/>
              <a:gd name="connsiteX3" fmla="*/ 301625 w 342900"/>
              <a:gd name="connsiteY3" fmla="*/ 12700 h 247650"/>
              <a:gd name="connsiteX4" fmla="*/ 342900 w 342900"/>
              <a:gd name="connsiteY4" fmla="*/ 247650 h 247650"/>
              <a:gd name="connsiteX0" fmla="*/ 342900 w 342900"/>
              <a:gd name="connsiteY0" fmla="*/ 259556 h 259556"/>
              <a:gd name="connsiteX1" fmla="*/ 50800 w 342900"/>
              <a:gd name="connsiteY1" fmla="*/ 246856 h 259556"/>
              <a:gd name="connsiteX2" fmla="*/ 0 w 342900"/>
              <a:gd name="connsiteY2" fmla="*/ 0 h 259556"/>
              <a:gd name="connsiteX3" fmla="*/ 301625 w 342900"/>
              <a:gd name="connsiteY3" fmla="*/ 24606 h 259556"/>
              <a:gd name="connsiteX4" fmla="*/ 342900 w 342900"/>
              <a:gd name="connsiteY4" fmla="*/ 259556 h 259556"/>
              <a:gd name="connsiteX0" fmla="*/ 342900 w 342900"/>
              <a:gd name="connsiteY0" fmla="*/ 259556 h 259556"/>
              <a:gd name="connsiteX1" fmla="*/ 50800 w 342900"/>
              <a:gd name="connsiteY1" fmla="*/ 246856 h 259556"/>
              <a:gd name="connsiteX2" fmla="*/ 0 w 342900"/>
              <a:gd name="connsiteY2" fmla="*/ 0 h 259556"/>
              <a:gd name="connsiteX3" fmla="*/ 299244 w 342900"/>
              <a:gd name="connsiteY3" fmla="*/ 15081 h 259556"/>
              <a:gd name="connsiteX4" fmla="*/ 342900 w 342900"/>
              <a:gd name="connsiteY4" fmla="*/ 259556 h 259556"/>
              <a:gd name="connsiteX0" fmla="*/ 342900 w 342900"/>
              <a:gd name="connsiteY0" fmla="*/ 259556 h 259556"/>
              <a:gd name="connsiteX1" fmla="*/ 79375 w 342900"/>
              <a:gd name="connsiteY1" fmla="*/ 182563 h 259556"/>
              <a:gd name="connsiteX2" fmla="*/ 0 w 342900"/>
              <a:gd name="connsiteY2" fmla="*/ 0 h 259556"/>
              <a:gd name="connsiteX3" fmla="*/ 299244 w 342900"/>
              <a:gd name="connsiteY3" fmla="*/ 15081 h 259556"/>
              <a:gd name="connsiteX4" fmla="*/ 342900 w 342900"/>
              <a:gd name="connsiteY4" fmla="*/ 259556 h 259556"/>
              <a:gd name="connsiteX0" fmla="*/ 342900 w 342900"/>
              <a:gd name="connsiteY0" fmla="*/ 259556 h 259556"/>
              <a:gd name="connsiteX1" fmla="*/ 50800 w 342900"/>
              <a:gd name="connsiteY1" fmla="*/ 249238 h 259556"/>
              <a:gd name="connsiteX2" fmla="*/ 0 w 342900"/>
              <a:gd name="connsiteY2" fmla="*/ 0 h 259556"/>
              <a:gd name="connsiteX3" fmla="*/ 299244 w 342900"/>
              <a:gd name="connsiteY3" fmla="*/ 15081 h 259556"/>
              <a:gd name="connsiteX4" fmla="*/ 342900 w 342900"/>
              <a:gd name="connsiteY4" fmla="*/ 259556 h 259556"/>
              <a:gd name="connsiteX0" fmla="*/ 290513 w 299244"/>
              <a:gd name="connsiteY0" fmla="*/ 173831 h 249238"/>
              <a:gd name="connsiteX1" fmla="*/ 50800 w 299244"/>
              <a:gd name="connsiteY1" fmla="*/ 249238 h 249238"/>
              <a:gd name="connsiteX2" fmla="*/ 0 w 299244"/>
              <a:gd name="connsiteY2" fmla="*/ 0 h 249238"/>
              <a:gd name="connsiteX3" fmla="*/ 299244 w 299244"/>
              <a:gd name="connsiteY3" fmla="*/ 15081 h 249238"/>
              <a:gd name="connsiteX4" fmla="*/ 290513 w 299244"/>
              <a:gd name="connsiteY4" fmla="*/ 173831 h 249238"/>
              <a:gd name="connsiteX0" fmla="*/ 342901 w 342901"/>
              <a:gd name="connsiteY0" fmla="*/ 264319 h 264319"/>
              <a:gd name="connsiteX1" fmla="*/ 50800 w 342901"/>
              <a:gd name="connsiteY1" fmla="*/ 249238 h 264319"/>
              <a:gd name="connsiteX2" fmla="*/ 0 w 342901"/>
              <a:gd name="connsiteY2" fmla="*/ 0 h 264319"/>
              <a:gd name="connsiteX3" fmla="*/ 299244 w 342901"/>
              <a:gd name="connsiteY3" fmla="*/ 15081 h 264319"/>
              <a:gd name="connsiteX4" fmla="*/ 342901 w 342901"/>
              <a:gd name="connsiteY4" fmla="*/ 264319 h 264319"/>
              <a:gd name="connsiteX0" fmla="*/ 342901 w 342901"/>
              <a:gd name="connsiteY0" fmla="*/ 264319 h 264319"/>
              <a:gd name="connsiteX1" fmla="*/ 50800 w 342901"/>
              <a:gd name="connsiteY1" fmla="*/ 249238 h 264319"/>
              <a:gd name="connsiteX2" fmla="*/ 0 w 342901"/>
              <a:gd name="connsiteY2" fmla="*/ 0 h 264319"/>
              <a:gd name="connsiteX3" fmla="*/ 239713 w 342901"/>
              <a:gd name="connsiteY3" fmla="*/ 67469 h 264319"/>
              <a:gd name="connsiteX4" fmla="*/ 342901 w 342901"/>
              <a:gd name="connsiteY4" fmla="*/ 264319 h 264319"/>
              <a:gd name="connsiteX0" fmla="*/ 342901 w 342901"/>
              <a:gd name="connsiteY0" fmla="*/ 264319 h 264319"/>
              <a:gd name="connsiteX1" fmla="*/ 50800 w 342901"/>
              <a:gd name="connsiteY1" fmla="*/ 249238 h 264319"/>
              <a:gd name="connsiteX2" fmla="*/ 0 w 342901"/>
              <a:gd name="connsiteY2" fmla="*/ 0 h 264319"/>
              <a:gd name="connsiteX3" fmla="*/ 311151 w 342901"/>
              <a:gd name="connsiteY3" fmla="*/ 12701 h 264319"/>
              <a:gd name="connsiteX4" fmla="*/ 342901 w 342901"/>
              <a:gd name="connsiteY4" fmla="*/ 264319 h 264319"/>
              <a:gd name="connsiteX0" fmla="*/ 307183 w 307183"/>
              <a:gd name="connsiteY0" fmla="*/ 251618 h 251618"/>
              <a:gd name="connsiteX1" fmla="*/ 15082 w 307183"/>
              <a:gd name="connsiteY1" fmla="*/ 236537 h 251618"/>
              <a:gd name="connsiteX2" fmla="*/ 0 w 307183"/>
              <a:gd name="connsiteY2" fmla="*/ 34924 h 251618"/>
              <a:gd name="connsiteX3" fmla="*/ 275433 w 307183"/>
              <a:gd name="connsiteY3" fmla="*/ 0 h 251618"/>
              <a:gd name="connsiteX4" fmla="*/ 307183 w 307183"/>
              <a:gd name="connsiteY4" fmla="*/ 251618 h 251618"/>
              <a:gd name="connsiteX0" fmla="*/ 352427 w 352427"/>
              <a:gd name="connsiteY0" fmla="*/ 266701 h 266701"/>
              <a:gd name="connsiteX1" fmla="*/ 60326 w 352427"/>
              <a:gd name="connsiteY1" fmla="*/ 251620 h 266701"/>
              <a:gd name="connsiteX2" fmla="*/ 0 w 352427"/>
              <a:gd name="connsiteY2" fmla="*/ 0 h 266701"/>
              <a:gd name="connsiteX3" fmla="*/ 320677 w 352427"/>
              <a:gd name="connsiteY3" fmla="*/ 15083 h 266701"/>
              <a:gd name="connsiteX4" fmla="*/ 352427 w 352427"/>
              <a:gd name="connsiteY4" fmla="*/ 266701 h 266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27" h="266701">
                <a:moveTo>
                  <a:pt x="352427" y="266701"/>
                </a:moveTo>
                <a:lnTo>
                  <a:pt x="60326" y="251620"/>
                </a:lnTo>
                <a:lnTo>
                  <a:pt x="0" y="0"/>
                </a:lnTo>
                <a:lnTo>
                  <a:pt x="320677" y="15083"/>
                </a:lnTo>
                <a:lnTo>
                  <a:pt x="352427" y="266701"/>
                </a:lnTo>
                <a:close/>
              </a:path>
            </a:pathLst>
          </a:custGeom>
          <a:solidFill>
            <a:srgbClr val="CA4E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81AAC6D5-EDA4-0CAF-8FE1-24584C863F80}"/>
              </a:ext>
            </a:extLst>
          </p:cNvPr>
          <p:cNvSpPr/>
          <p:nvPr/>
        </p:nvSpPr>
        <p:spPr>
          <a:xfrm>
            <a:off x="5357235" y="3276096"/>
            <a:ext cx="385859" cy="262444"/>
          </a:xfrm>
          <a:custGeom>
            <a:avLst/>
            <a:gdLst>
              <a:gd name="connsiteX0" fmla="*/ 342900 w 342900"/>
              <a:gd name="connsiteY0" fmla="*/ 247650 h 247650"/>
              <a:gd name="connsiteX1" fmla="*/ 50800 w 342900"/>
              <a:gd name="connsiteY1" fmla="*/ 234950 h 247650"/>
              <a:gd name="connsiteX2" fmla="*/ 0 w 342900"/>
              <a:gd name="connsiteY2" fmla="*/ 0 h 247650"/>
              <a:gd name="connsiteX3" fmla="*/ 301625 w 342900"/>
              <a:gd name="connsiteY3" fmla="*/ 12700 h 247650"/>
              <a:gd name="connsiteX4" fmla="*/ 342900 w 342900"/>
              <a:gd name="connsiteY4" fmla="*/ 247650 h 247650"/>
              <a:gd name="connsiteX0" fmla="*/ 342900 w 342900"/>
              <a:gd name="connsiteY0" fmla="*/ 259556 h 259556"/>
              <a:gd name="connsiteX1" fmla="*/ 50800 w 342900"/>
              <a:gd name="connsiteY1" fmla="*/ 246856 h 259556"/>
              <a:gd name="connsiteX2" fmla="*/ 0 w 342900"/>
              <a:gd name="connsiteY2" fmla="*/ 0 h 259556"/>
              <a:gd name="connsiteX3" fmla="*/ 301625 w 342900"/>
              <a:gd name="connsiteY3" fmla="*/ 24606 h 259556"/>
              <a:gd name="connsiteX4" fmla="*/ 342900 w 342900"/>
              <a:gd name="connsiteY4" fmla="*/ 259556 h 259556"/>
              <a:gd name="connsiteX0" fmla="*/ 342900 w 342900"/>
              <a:gd name="connsiteY0" fmla="*/ 259556 h 259556"/>
              <a:gd name="connsiteX1" fmla="*/ 50800 w 342900"/>
              <a:gd name="connsiteY1" fmla="*/ 246856 h 259556"/>
              <a:gd name="connsiteX2" fmla="*/ 0 w 342900"/>
              <a:gd name="connsiteY2" fmla="*/ 0 h 259556"/>
              <a:gd name="connsiteX3" fmla="*/ 299244 w 342900"/>
              <a:gd name="connsiteY3" fmla="*/ 15081 h 259556"/>
              <a:gd name="connsiteX4" fmla="*/ 342900 w 342900"/>
              <a:gd name="connsiteY4" fmla="*/ 259556 h 259556"/>
              <a:gd name="connsiteX0" fmla="*/ 342900 w 342900"/>
              <a:gd name="connsiteY0" fmla="*/ 259556 h 259556"/>
              <a:gd name="connsiteX1" fmla="*/ 79375 w 342900"/>
              <a:gd name="connsiteY1" fmla="*/ 182563 h 259556"/>
              <a:gd name="connsiteX2" fmla="*/ 0 w 342900"/>
              <a:gd name="connsiteY2" fmla="*/ 0 h 259556"/>
              <a:gd name="connsiteX3" fmla="*/ 299244 w 342900"/>
              <a:gd name="connsiteY3" fmla="*/ 15081 h 259556"/>
              <a:gd name="connsiteX4" fmla="*/ 342900 w 342900"/>
              <a:gd name="connsiteY4" fmla="*/ 259556 h 259556"/>
              <a:gd name="connsiteX0" fmla="*/ 342900 w 342900"/>
              <a:gd name="connsiteY0" fmla="*/ 259556 h 259556"/>
              <a:gd name="connsiteX1" fmla="*/ 50800 w 342900"/>
              <a:gd name="connsiteY1" fmla="*/ 249238 h 259556"/>
              <a:gd name="connsiteX2" fmla="*/ 0 w 342900"/>
              <a:gd name="connsiteY2" fmla="*/ 0 h 259556"/>
              <a:gd name="connsiteX3" fmla="*/ 299244 w 342900"/>
              <a:gd name="connsiteY3" fmla="*/ 15081 h 259556"/>
              <a:gd name="connsiteX4" fmla="*/ 342900 w 342900"/>
              <a:gd name="connsiteY4" fmla="*/ 259556 h 259556"/>
              <a:gd name="connsiteX0" fmla="*/ 290513 w 299244"/>
              <a:gd name="connsiteY0" fmla="*/ 173831 h 249238"/>
              <a:gd name="connsiteX1" fmla="*/ 50800 w 299244"/>
              <a:gd name="connsiteY1" fmla="*/ 249238 h 249238"/>
              <a:gd name="connsiteX2" fmla="*/ 0 w 299244"/>
              <a:gd name="connsiteY2" fmla="*/ 0 h 249238"/>
              <a:gd name="connsiteX3" fmla="*/ 299244 w 299244"/>
              <a:gd name="connsiteY3" fmla="*/ 15081 h 249238"/>
              <a:gd name="connsiteX4" fmla="*/ 290513 w 299244"/>
              <a:gd name="connsiteY4" fmla="*/ 173831 h 249238"/>
              <a:gd name="connsiteX0" fmla="*/ 342901 w 342901"/>
              <a:gd name="connsiteY0" fmla="*/ 264319 h 264319"/>
              <a:gd name="connsiteX1" fmla="*/ 50800 w 342901"/>
              <a:gd name="connsiteY1" fmla="*/ 249238 h 264319"/>
              <a:gd name="connsiteX2" fmla="*/ 0 w 342901"/>
              <a:gd name="connsiteY2" fmla="*/ 0 h 264319"/>
              <a:gd name="connsiteX3" fmla="*/ 299244 w 342901"/>
              <a:gd name="connsiteY3" fmla="*/ 15081 h 264319"/>
              <a:gd name="connsiteX4" fmla="*/ 342901 w 342901"/>
              <a:gd name="connsiteY4" fmla="*/ 264319 h 264319"/>
              <a:gd name="connsiteX0" fmla="*/ 342901 w 342901"/>
              <a:gd name="connsiteY0" fmla="*/ 264319 h 264319"/>
              <a:gd name="connsiteX1" fmla="*/ 50800 w 342901"/>
              <a:gd name="connsiteY1" fmla="*/ 249238 h 264319"/>
              <a:gd name="connsiteX2" fmla="*/ 0 w 342901"/>
              <a:gd name="connsiteY2" fmla="*/ 0 h 264319"/>
              <a:gd name="connsiteX3" fmla="*/ 239713 w 342901"/>
              <a:gd name="connsiteY3" fmla="*/ 67469 h 264319"/>
              <a:gd name="connsiteX4" fmla="*/ 342901 w 342901"/>
              <a:gd name="connsiteY4" fmla="*/ 264319 h 264319"/>
              <a:gd name="connsiteX0" fmla="*/ 342901 w 342901"/>
              <a:gd name="connsiteY0" fmla="*/ 264319 h 264319"/>
              <a:gd name="connsiteX1" fmla="*/ 50800 w 342901"/>
              <a:gd name="connsiteY1" fmla="*/ 249238 h 264319"/>
              <a:gd name="connsiteX2" fmla="*/ 0 w 342901"/>
              <a:gd name="connsiteY2" fmla="*/ 0 h 264319"/>
              <a:gd name="connsiteX3" fmla="*/ 311151 w 342901"/>
              <a:gd name="connsiteY3" fmla="*/ 12701 h 264319"/>
              <a:gd name="connsiteX4" fmla="*/ 342901 w 342901"/>
              <a:gd name="connsiteY4" fmla="*/ 264319 h 264319"/>
              <a:gd name="connsiteX0" fmla="*/ 307183 w 307183"/>
              <a:gd name="connsiteY0" fmla="*/ 251618 h 251618"/>
              <a:gd name="connsiteX1" fmla="*/ 15082 w 307183"/>
              <a:gd name="connsiteY1" fmla="*/ 236537 h 251618"/>
              <a:gd name="connsiteX2" fmla="*/ 0 w 307183"/>
              <a:gd name="connsiteY2" fmla="*/ 34924 h 251618"/>
              <a:gd name="connsiteX3" fmla="*/ 275433 w 307183"/>
              <a:gd name="connsiteY3" fmla="*/ 0 h 251618"/>
              <a:gd name="connsiteX4" fmla="*/ 307183 w 307183"/>
              <a:gd name="connsiteY4" fmla="*/ 251618 h 251618"/>
              <a:gd name="connsiteX0" fmla="*/ 352427 w 352427"/>
              <a:gd name="connsiteY0" fmla="*/ 266701 h 266701"/>
              <a:gd name="connsiteX1" fmla="*/ 60326 w 352427"/>
              <a:gd name="connsiteY1" fmla="*/ 251620 h 266701"/>
              <a:gd name="connsiteX2" fmla="*/ 0 w 352427"/>
              <a:gd name="connsiteY2" fmla="*/ 0 h 266701"/>
              <a:gd name="connsiteX3" fmla="*/ 320677 w 352427"/>
              <a:gd name="connsiteY3" fmla="*/ 15083 h 266701"/>
              <a:gd name="connsiteX4" fmla="*/ 352427 w 352427"/>
              <a:gd name="connsiteY4" fmla="*/ 266701 h 266701"/>
              <a:gd name="connsiteX0" fmla="*/ 430230 w 430230"/>
              <a:gd name="connsiteY0" fmla="*/ 291740 h 291740"/>
              <a:gd name="connsiteX1" fmla="*/ 138129 w 430230"/>
              <a:gd name="connsiteY1" fmla="*/ 276659 h 291740"/>
              <a:gd name="connsiteX2" fmla="*/ 0 w 430230"/>
              <a:gd name="connsiteY2" fmla="*/ 0 h 291740"/>
              <a:gd name="connsiteX3" fmla="*/ 398480 w 430230"/>
              <a:gd name="connsiteY3" fmla="*/ 40122 h 291740"/>
              <a:gd name="connsiteX4" fmla="*/ 430230 w 430230"/>
              <a:gd name="connsiteY4" fmla="*/ 291740 h 291740"/>
              <a:gd name="connsiteX0" fmla="*/ 430230 w 513630"/>
              <a:gd name="connsiteY0" fmla="*/ 291740 h 291740"/>
              <a:gd name="connsiteX1" fmla="*/ 138129 w 513630"/>
              <a:gd name="connsiteY1" fmla="*/ 276659 h 291740"/>
              <a:gd name="connsiteX2" fmla="*/ 0 w 513630"/>
              <a:gd name="connsiteY2" fmla="*/ 0 h 291740"/>
              <a:gd name="connsiteX3" fmla="*/ 513630 w 513630"/>
              <a:gd name="connsiteY3" fmla="*/ 27603 h 291740"/>
              <a:gd name="connsiteX4" fmla="*/ 430230 w 513630"/>
              <a:gd name="connsiteY4" fmla="*/ 291740 h 291740"/>
              <a:gd name="connsiteX0" fmla="*/ 430230 w 513630"/>
              <a:gd name="connsiteY0" fmla="*/ 291740 h 326736"/>
              <a:gd name="connsiteX1" fmla="*/ 50989 w 513630"/>
              <a:gd name="connsiteY1" fmla="*/ 326736 h 326736"/>
              <a:gd name="connsiteX2" fmla="*/ 0 w 513630"/>
              <a:gd name="connsiteY2" fmla="*/ 0 h 326736"/>
              <a:gd name="connsiteX3" fmla="*/ 513630 w 513630"/>
              <a:gd name="connsiteY3" fmla="*/ 27603 h 326736"/>
              <a:gd name="connsiteX4" fmla="*/ 430230 w 513630"/>
              <a:gd name="connsiteY4" fmla="*/ 291740 h 326736"/>
              <a:gd name="connsiteX0" fmla="*/ 504922 w 513630"/>
              <a:gd name="connsiteY0" fmla="*/ 348077 h 348077"/>
              <a:gd name="connsiteX1" fmla="*/ 50989 w 513630"/>
              <a:gd name="connsiteY1" fmla="*/ 326736 h 348077"/>
              <a:gd name="connsiteX2" fmla="*/ 0 w 513630"/>
              <a:gd name="connsiteY2" fmla="*/ 0 h 348077"/>
              <a:gd name="connsiteX3" fmla="*/ 513630 w 513630"/>
              <a:gd name="connsiteY3" fmla="*/ 27603 h 348077"/>
              <a:gd name="connsiteX4" fmla="*/ 504922 w 513630"/>
              <a:gd name="connsiteY4" fmla="*/ 348077 h 348077"/>
              <a:gd name="connsiteX0" fmla="*/ 453933 w 462641"/>
              <a:gd name="connsiteY0" fmla="*/ 320474 h 320474"/>
              <a:gd name="connsiteX1" fmla="*/ 0 w 462641"/>
              <a:gd name="connsiteY1" fmla="*/ 299133 h 320474"/>
              <a:gd name="connsiteX2" fmla="*/ 33038 w 462641"/>
              <a:gd name="connsiteY2" fmla="*/ 34994 h 320474"/>
              <a:gd name="connsiteX3" fmla="*/ 462641 w 462641"/>
              <a:gd name="connsiteY3" fmla="*/ 0 h 320474"/>
              <a:gd name="connsiteX4" fmla="*/ 453933 w 462641"/>
              <a:gd name="connsiteY4" fmla="*/ 320474 h 320474"/>
              <a:gd name="connsiteX0" fmla="*/ 495586 w 504294"/>
              <a:gd name="connsiteY0" fmla="*/ 344947 h 344947"/>
              <a:gd name="connsiteX1" fmla="*/ 41653 w 504294"/>
              <a:gd name="connsiteY1" fmla="*/ 323606 h 344947"/>
              <a:gd name="connsiteX2" fmla="*/ 0 w 504294"/>
              <a:gd name="connsiteY2" fmla="*/ 0 h 344947"/>
              <a:gd name="connsiteX3" fmla="*/ 504294 w 504294"/>
              <a:gd name="connsiteY3" fmla="*/ 24473 h 344947"/>
              <a:gd name="connsiteX4" fmla="*/ 495586 w 504294"/>
              <a:gd name="connsiteY4" fmla="*/ 344947 h 34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294" h="344947">
                <a:moveTo>
                  <a:pt x="495586" y="344947"/>
                </a:moveTo>
                <a:lnTo>
                  <a:pt x="41653" y="323606"/>
                </a:lnTo>
                <a:lnTo>
                  <a:pt x="0" y="0"/>
                </a:lnTo>
                <a:lnTo>
                  <a:pt x="504294" y="24473"/>
                </a:lnTo>
                <a:lnTo>
                  <a:pt x="495586" y="344947"/>
                </a:lnTo>
                <a:close/>
              </a:path>
            </a:pathLst>
          </a:custGeom>
          <a:solidFill>
            <a:srgbClr val="CA4E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7EC80341-7AB8-CC80-A6BF-AE9FC180435A}"/>
              </a:ext>
            </a:extLst>
          </p:cNvPr>
          <p:cNvSpPr/>
          <p:nvPr/>
        </p:nvSpPr>
        <p:spPr>
          <a:xfrm>
            <a:off x="5834855" y="3298029"/>
            <a:ext cx="398463" cy="259557"/>
          </a:xfrm>
          <a:custGeom>
            <a:avLst/>
            <a:gdLst>
              <a:gd name="connsiteX0" fmla="*/ 342900 w 342900"/>
              <a:gd name="connsiteY0" fmla="*/ 247650 h 247650"/>
              <a:gd name="connsiteX1" fmla="*/ 50800 w 342900"/>
              <a:gd name="connsiteY1" fmla="*/ 234950 h 247650"/>
              <a:gd name="connsiteX2" fmla="*/ 0 w 342900"/>
              <a:gd name="connsiteY2" fmla="*/ 0 h 247650"/>
              <a:gd name="connsiteX3" fmla="*/ 301625 w 342900"/>
              <a:gd name="connsiteY3" fmla="*/ 12700 h 247650"/>
              <a:gd name="connsiteX4" fmla="*/ 342900 w 342900"/>
              <a:gd name="connsiteY4" fmla="*/ 247650 h 247650"/>
              <a:gd name="connsiteX0" fmla="*/ 342900 w 342900"/>
              <a:gd name="connsiteY0" fmla="*/ 259556 h 259556"/>
              <a:gd name="connsiteX1" fmla="*/ 50800 w 342900"/>
              <a:gd name="connsiteY1" fmla="*/ 246856 h 259556"/>
              <a:gd name="connsiteX2" fmla="*/ 0 w 342900"/>
              <a:gd name="connsiteY2" fmla="*/ 0 h 259556"/>
              <a:gd name="connsiteX3" fmla="*/ 301625 w 342900"/>
              <a:gd name="connsiteY3" fmla="*/ 24606 h 259556"/>
              <a:gd name="connsiteX4" fmla="*/ 342900 w 342900"/>
              <a:gd name="connsiteY4" fmla="*/ 259556 h 259556"/>
              <a:gd name="connsiteX0" fmla="*/ 342900 w 342900"/>
              <a:gd name="connsiteY0" fmla="*/ 259556 h 259556"/>
              <a:gd name="connsiteX1" fmla="*/ 50800 w 342900"/>
              <a:gd name="connsiteY1" fmla="*/ 246856 h 259556"/>
              <a:gd name="connsiteX2" fmla="*/ 0 w 342900"/>
              <a:gd name="connsiteY2" fmla="*/ 0 h 259556"/>
              <a:gd name="connsiteX3" fmla="*/ 299244 w 342900"/>
              <a:gd name="connsiteY3" fmla="*/ 15081 h 259556"/>
              <a:gd name="connsiteX4" fmla="*/ 342900 w 342900"/>
              <a:gd name="connsiteY4" fmla="*/ 259556 h 259556"/>
              <a:gd name="connsiteX0" fmla="*/ 342900 w 342900"/>
              <a:gd name="connsiteY0" fmla="*/ 259556 h 259556"/>
              <a:gd name="connsiteX1" fmla="*/ 79375 w 342900"/>
              <a:gd name="connsiteY1" fmla="*/ 182563 h 259556"/>
              <a:gd name="connsiteX2" fmla="*/ 0 w 342900"/>
              <a:gd name="connsiteY2" fmla="*/ 0 h 259556"/>
              <a:gd name="connsiteX3" fmla="*/ 299244 w 342900"/>
              <a:gd name="connsiteY3" fmla="*/ 15081 h 259556"/>
              <a:gd name="connsiteX4" fmla="*/ 342900 w 342900"/>
              <a:gd name="connsiteY4" fmla="*/ 259556 h 259556"/>
              <a:gd name="connsiteX0" fmla="*/ 342900 w 342900"/>
              <a:gd name="connsiteY0" fmla="*/ 259556 h 259556"/>
              <a:gd name="connsiteX1" fmla="*/ 50800 w 342900"/>
              <a:gd name="connsiteY1" fmla="*/ 249238 h 259556"/>
              <a:gd name="connsiteX2" fmla="*/ 0 w 342900"/>
              <a:gd name="connsiteY2" fmla="*/ 0 h 259556"/>
              <a:gd name="connsiteX3" fmla="*/ 299244 w 342900"/>
              <a:gd name="connsiteY3" fmla="*/ 15081 h 259556"/>
              <a:gd name="connsiteX4" fmla="*/ 342900 w 342900"/>
              <a:gd name="connsiteY4" fmla="*/ 259556 h 259556"/>
              <a:gd name="connsiteX0" fmla="*/ 290513 w 299244"/>
              <a:gd name="connsiteY0" fmla="*/ 173831 h 249238"/>
              <a:gd name="connsiteX1" fmla="*/ 50800 w 299244"/>
              <a:gd name="connsiteY1" fmla="*/ 249238 h 249238"/>
              <a:gd name="connsiteX2" fmla="*/ 0 w 299244"/>
              <a:gd name="connsiteY2" fmla="*/ 0 h 249238"/>
              <a:gd name="connsiteX3" fmla="*/ 299244 w 299244"/>
              <a:gd name="connsiteY3" fmla="*/ 15081 h 249238"/>
              <a:gd name="connsiteX4" fmla="*/ 290513 w 299244"/>
              <a:gd name="connsiteY4" fmla="*/ 173831 h 249238"/>
              <a:gd name="connsiteX0" fmla="*/ 342901 w 342901"/>
              <a:gd name="connsiteY0" fmla="*/ 264319 h 264319"/>
              <a:gd name="connsiteX1" fmla="*/ 50800 w 342901"/>
              <a:gd name="connsiteY1" fmla="*/ 249238 h 264319"/>
              <a:gd name="connsiteX2" fmla="*/ 0 w 342901"/>
              <a:gd name="connsiteY2" fmla="*/ 0 h 264319"/>
              <a:gd name="connsiteX3" fmla="*/ 299244 w 342901"/>
              <a:gd name="connsiteY3" fmla="*/ 15081 h 264319"/>
              <a:gd name="connsiteX4" fmla="*/ 342901 w 342901"/>
              <a:gd name="connsiteY4" fmla="*/ 264319 h 264319"/>
              <a:gd name="connsiteX0" fmla="*/ 342901 w 342901"/>
              <a:gd name="connsiteY0" fmla="*/ 264319 h 264319"/>
              <a:gd name="connsiteX1" fmla="*/ 50800 w 342901"/>
              <a:gd name="connsiteY1" fmla="*/ 249238 h 264319"/>
              <a:gd name="connsiteX2" fmla="*/ 0 w 342901"/>
              <a:gd name="connsiteY2" fmla="*/ 0 h 264319"/>
              <a:gd name="connsiteX3" fmla="*/ 239713 w 342901"/>
              <a:gd name="connsiteY3" fmla="*/ 67469 h 264319"/>
              <a:gd name="connsiteX4" fmla="*/ 342901 w 342901"/>
              <a:gd name="connsiteY4" fmla="*/ 264319 h 264319"/>
              <a:gd name="connsiteX0" fmla="*/ 342901 w 342901"/>
              <a:gd name="connsiteY0" fmla="*/ 264319 h 264319"/>
              <a:gd name="connsiteX1" fmla="*/ 50800 w 342901"/>
              <a:gd name="connsiteY1" fmla="*/ 249238 h 264319"/>
              <a:gd name="connsiteX2" fmla="*/ 0 w 342901"/>
              <a:gd name="connsiteY2" fmla="*/ 0 h 264319"/>
              <a:gd name="connsiteX3" fmla="*/ 311151 w 342901"/>
              <a:gd name="connsiteY3" fmla="*/ 12701 h 264319"/>
              <a:gd name="connsiteX4" fmla="*/ 342901 w 342901"/>
              <a:gd name="connsiteY4" fmla="*/ 264319 h 264319"/>
              <a:gd name="connsiteX0" fmla="*/ 307183 w 307183"/>
              <a:gd name="connsiteY0" fmla="*/ 251618 h 251618"/>
              <a:gd name="connsiteX1" fmla="*/ 15082 w 307183"/>
              <a:gd name="connsiteY1" fmla="*/ 236537 h 251618"/>
              <a:gd name="connsiteX2" fmla="*/ 0 w 307183"/>
              <a:gd name="connsiteY2" fmla="*/ 34924 h 251618"/>
              <a:gd name="connsiteX3" fmla="*/ 275433 w 307183"/>
              <a:gd name="connsiteY3" fmla="*/ 0 h 251618"/>
              <a:gd name="connsiteX4" fmla="*/ 307183 w 307183"/>
              <a:gd name="connsiteY4" fmla="*/ 251618 h 251618"/>
              <a:gd name="connsiteX0" fmla="*/ 352427 w 352427"/>
              <a:gd name="connsiteY0" fmla="*/ 266701 h 266701"/>
              <a:gd name="connsiteX1" fmla="*/ 60326 w 352427"/>
              <a:gd name="connsiteY1" fmla="*/ 251620 h 266701"/>
              <a:gd name="connsiteX2" fmla="*/ 0 w 352427"/>
              <a:gd name="connsiteY2" fmla="*/ 0 h 266701"/>
              <a:gd name="connsiteX3" fmla="*/ 320677 w 352427"/>
              <a:gd name="connsiteY3" fmla="*/ 15083 h 266701"/>
              <a:gd name="connsiteX4" fmla="*/ 352427 w 352427"/>
              <a:gd name="connsiteY4" fmla="*/ 266701 h 266701"/>
              <a:gd name="connsiteX0" fmla="*/ 354809 w 354809"/>
              <a:gd name="connsiteY0" fmla="*/ 302420 h 302420"/>
              <a:gd name="connsiteX1" fmla="*/ 62708 w 354809"/>
              <a:gd name="connsiteY1" fmla="*/ 287339 h 302420"/>
              <a:gd name="connsiteX2" fmla="*/ 0 w 354809"/>
              <a:gd name="connsiteY2" fmla="*/ 0 h 302420"/>
              <a:gd name="connsiteX3" fmla="*/ 323059 w 354809"/>
              <a:gd name="connsiteY3" fmla="*/ 50802 h 302420"/>
              <a:gd name="connsiteX4" fmla="*/ 354809 w 354809"/>
              <a:gd name="connsiteY4" fmla="*/ 302420 h 302420"/>
              <a:gd name="connsiteX0" fmla="*/ 354809 w 396877"/>
              <a:gd name="connsiteY0" fmla="*/ 302420 h 302420"/>
              <a:gd name="connsiteX1" fmla="*/ 62708 w 396877"/>
              <a:gd name="connsiteY1" fmla="*/ 287339 h 302420"/>
              <a:gd name="connsiteX2" fmla="*/ 0 w 396877"/>
              <a:gd name="connsiteY2" fmla="*/ 0 h 302420"/>
              <a:gd name="connsiteX3" fmla="*/ 396877 w 396877"/>
              <a:gd name="connsiteY3" fmla="*/ 19845 h 302420"/>
              <a:gd name="connsiteX4" fmla="*/ 354809 w 396877"/>
              <a:gd name="connsiteY4" fmla="*/ 302420 h 302420"/>
              <a:gd name="connsiteX0" fmla="*/ 356395 w 398463"/>
              <a:gd name="connsiteY0" fmla="*/ 302420 h 302420"/>
              <a:gd name="connsiteX1" fmla="*/ 0 w 398463"/>
              <a:gd name="connsiteY1" fmla="*/ 249239 h 302420"/>
              <a:gd name="connsiteX2" fmla="*/ 1586 w 398463"/>
              <a:gd name="connsiteY2" fmla="*/ 0 h 302420"/>
              <a:gd name="connsiteX3" fmla="*/ 398463 w 398463"/>
              <a:gd name="connsiteY3" fmla="*/ 19845 h 302420"/>
              <a:gd name="connsiteX4" fmla="*/ 356395 w 398463"/>
              <a:gd name="connsiteY4" fmla="*/ 302420 h 302420"/>
              <a:gd name="connsiteX0" fmla="*/ 308770 w 398463"/>
              <a:gd name="connsiteY0" fmla="*/ 190501 h 249239"/>
              <a:gd name="connsiteX1" fmla="*/ 0 w 398463"/>
              <a:gd name="connsiteY1" fmla="*/ 249239 h 249239"/>
              <a:gd name="connsiteX2" fmla="*/ 1586 w 398463"/>
              <a:gd name="connsiteY2" fmla="*/ 0 h 249239"/>
              <a:gd name="connsiteX3" fmla="*/ 398463 w 398463"/>
              <a:gd name="connsiteY3" fmla="*/ 19845 h 249239"/>
              <a:gd name="connsiteX4" fmla="*/ 308770 w 398463"/>
              <a:gd name="connsiteY4" fmla="*/ 190501 h 249239"/>
              <a:gd name="connsiteX0" fmla="*/ 358776 w 398463"/>
              <a:gd name="connsiteY0" fmla="*/ 259557 h 259557"/>
              <a:gd name="connsiteX1" fmla="*/ 0 w 398463"/>
              <a:gd name="connsiteY1" fmla="*/ 249239 h 259557"/>
              <a:gd name="connsiteX2" fmla="*/ 1586 w 398463"/>
              <a:gd name="connsiteY2" fmla="*/ 0 h 259557"/>
              <a:gd name="connsiteX3" fmla="*/ 398463 w 398463"/>
              <a:gd name="connsiteY3" fmla="*/ 19845 h 259557"/>
              <a:gd name="connsiteX4" fmla="*/ 358776 w 398463"/>
              <a:gd name="connsiteY4" fmla="*/ 259557 h 259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8463" h="259557">
                <a:moveTo>
                  <a:pt x="358776" y="259557"/>
                </a:moveTo>
                <a:lnTo>
                  <a:pt x="0" y="249239"/>
                </a:lnTo>
                <a:cubicBezTo>
                  <a:pt x="529" y="166159"/>
                  <a:pt x="1057" y="83080"/>
                  <a:pt x="1586" y="0"/>
                </a:cubicBezTo>
                <a:lnTo>
                  <a:pt x="398463" y="19845"/>
                </a:lnTo>
                <a:lnTo>
                  <a:pt x="358776" y="259557"/>
                </a:lnTo>
                <a:close/>
              </a:path>
            </a:pathLst>
          </a:custGeom>
          <a:solidFill>
            <a:srgbClr val="CA4E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E04E280-3DDC-D643-A275-932047F1D2E3}"/>
              </a:ext>
            </a:extLst>
          </p:cNvPr>
          <p:cNvSpPr/>
          <p:nvPr/>
        </p:nvSpPr>
        <p:spPr>
          <a:xfrm>
            <a:off x="6298577" y="3326605"/>
            <a:ext cx="511798" cy="252000"/>
          </a:xfrm>
          <a:custGeom>
            <a:avLst/>
            <a:gdLst>
              <a:gd name="connsiteX0" fmla="*/ 342900 w 342900"/>
              <a:gd name="connsiteY0" fmla="*/ 247650 h 247650"/>
              <a:gd name="connsiteX1" fmla="*/ 50800 w 342900"/>
              <a:gd name="connsiteY1" fmla="*/ 234950 h 247650"/>
              <a:gd name="connsiteX2" fmla="*/ 0 w 342900"/>
              <a:gd name="connsiteY2" fmla="*/ 0 h 247650"/>
              <a:gd name="connsiteX3" fmla="*/ 301625 w 342900"/>
              <a:gd name="connsiteY3" fmla="*/ 12700 h 247650"/>
              <a:gd name="connsiteX4" fmla="*/ 342900 w 342900"/>
              <a:gd name="connsiteY4" fmla="*/ 247650 h 247650"/>
              <a:gd name="connsiteX0" fmla="*/ 342900 w 342900"/>
              <a:gd name="connsiteY0" fmla="*/ 259556 h 259556"/>
              <a:gd name="connsiteX1" fmla="*/ 50800 w 342900"/>
              <a:gd name="connsiteY1" fmla="*/ 246856 h 259556"/>
              <a:gd name="connsiteX2" fmla="*/ 0 w 342900"/>
              <a:gd name="connsiteY2" fmla="*/ 0 h 259556"/>
              <a:gd name="connsiteX3" fmla="*/ 301625 w 342900"/>
              <a:gd name="connsiteY3" fmla="*/ 24606 h 259556"/>
              <a:gd name="connsiteX4" fmla="*/ 342900 w 342900"/>
              <a:gd name="connsiteY4" fmla="*/ 259556 h 259556"/>
              <a:gd name="connsiteX0" fmla="*/ 342900 w 342900"/>
              <a:gd name="connsiteY0" fmla="*/ 259556 h 259556"/>
              <a:gd name="connsiteX1" fmla="*/ 50800 w 342900"/>
              <a:gd name="connsiteY1" fmla="*/ 246856 h 259556"/>
              <a:gd name="connsiteX2" fmla="*/ 0 w 342900"/>
              <a:gd name="connsiteY2" fmla="*/ 0 h 259556"/>
              <a:gd name="connsiteX3" fmla="*/ 299244 w 342900"/>
              <a:gd name="connsiteY3" fmla="*/ 15081 h 259556"/>
              <a:gd name="connsiteX4" fmla="*/ 342900 w 342900"/>
              <a:gd name="connsiteY4" fmla="*/ 259556 h 259556"/>
              <a:gd name="connsiteX0" fmla="*/ 342900 w 342900"/>
              <a:gd name="connsiteY0" fmla="*/ 259556 h 259556"/>
              <a:gd name="connsiteX1" fmla="*/ 79375 w 342900"/>
              <a:gd name="connsiteY1" fmla="*/ 182563 h 259556"/>
              <a:gd name="connsiteX2" fmla="*/ 0 w 342900"/>
              <a:gd name="connsiteY2" fmla="*/ 0 h 259556"/>
              <a:gd name="connsiteX3" fmla="*/ 299244 w 342900"/>
              <a:gd name="connsiteY3" fmla="*/ 15081 h 259556"/>
              <a:gd name="connsiteX4" fmla="*/ 342900 w 342900"/>
              <a:gd name="connsiteY4" fmla="*/ 259556 h 259556"/>
              <a:gd name="connsiteX0" fmla="*/ 342900 w 342900"/>
              <a:gd name="connsiteY0" fmla="*/ 259556 h 259556"/>
              <a:gd name="connsiteX1" fmla="*/ 50800 w 342900"/>
              <a:gd name="connsiteY1" fmla="*/ 249238 h 259556"/>
              <a:gd name="connsiteX2" fmla="*/ 0 w 342900"/>
              <a:gd name="connsiteY2" fmla="*/ 0 h 259556"/>
              <a:gd name="connsiteX3" fmla="*/ 299244 w 342900"/>
              <a:gd name="connsiteY3" fmla="*/ 15081 h 259556"/>
              <a:gd name="connsiteX4" fmla="*/ 342900 w 342900"/>
              <a:gd name="connsiteY4" fmla="*/ 259556 h 259556"/>
              <a:gd name="connsiteX0" fmla="*/ 290513 w 299244"/>
              <a:gd name="connsiteY0" fmla="*/ 173831 h 249238"/>
              <a:gd name="connsiteX1" fmla="*/ 50800 w 299244"/>
              <a:gd name="connsiteY1" fmla="*/ 249238 h 249238"/>
              <a:gd name="connsiteX2" fmla="*/ 0 w 299244"/>
              <a:gd name="connsiteY2" fmla="*/ 0 h 249238"/>
              <a:gd name="connsiteX3" fmla="*/ 299244 w 299244"/>
              <a:gd name="connsiteY3" fmla="*/ 15081 h 249238"/>
              <a:gd name="connsiteX4" fmla="*/ 290513 w 299244"/>
              <a:gd name="connsiteY4" fmla="*/ 173831 h 249238"/>
              <a:gd name="connsiteX0" fmla="*/ 342901 w 342901"/>
              <a:gd name="connsiteY0" fmla="*/ 264319 h 264319"/>
              <a:gd name="connsiteX1" fmla="*/ 50800 w 342901"/>
              <a:gd name="connsiteY1" fmla="*/ 249238 h 264319"/>
              <a:gd name="connsiteX2" fmla="*/ 0 w 342901"/>
              <a:gd name="connsiteY2" fmla="*/ 0 h 264319"/>
              <a:gd name="connsiteX3" fmla="*/ 299244 w 342901"/>
              <a:gd name="connsiteY3" fmla="*/ 15081 h 264319"/>
              <a:gd name="connsiteX4" fmla="*/ 342901 w 342901"/>
              <a:gd name="connsiteY4" fmla="*/ 264319 h 264319"/>
              <a:gd name="connsiteX0" fmla="*/ 342901 w 342901"/>
              <a:gd name="connsiteY0" fmla="*/ 264319 h 264319"/>
              <a:gd name="connsiteX1" fmla="*/ 50800 w 342901"/>
              <a:gd name="connsiteY1" fmla="*/ 249238 h 264319"/>
              <a:gd name="connsiteX2" fmla="*/ 0 w 342901"/>
              <a:gd name="connsiteY2" fmla="*/ 0 h 264319"/>
              <a:gd name="connsiteX3" fmla="*/ 239713 w 342901"/>
              <a:gd name="connsiteY3" fmla="*/ 67469 h 264319"/>
              <a:gd name="connsiteX4" fmla="*/ 342901 w 342901"/>
              <a:gd name="connsiteY4" fmla="*/ 264319 h 264319"/>
              <a:gd name="connsiteX0" fmla="*/ 342901 w 342901"/>
              <a:gd name="connsiteY0" fmla="*/ 264319 h 264319"/>
              <a:gd name="connsiteX1" fmla="*/ 50800 w 342901"/>
              <a:gd name="connsiteY1" fmla="*/ 249238 h 264319"/>
              <a:gd name="connsiteX2" fmla="*/ 0 w 342901"/>
              <a:gd name="connsiteY2" fmla="*/ 0 h 264319"/>
              <a:gd name="connsiteX3" fmla="*/ 311151 w 342901"/>
              <a:gd name="connsiteY3" fmla="*/ 12701 h 264319"/>
              <a:gd name="connsiteX4" fmla="*/ 342901 w 342901"/>
              <a:gd name="connsiteY4" fmla="*/ 264319 h 264319"/>
              <a:gd name="connsiteX0" fmla="*/ 307183 w 307183"/>
              <a:gd name="connsiteY0" fmla="*/ 251618 h 251618"/>
              <a:gd name="connsiteX1" fmla="*/ 15082 w 307183"/>
              <a:gd name="connsiteY1" fmla="*/ 236537 h 251618"/>
              <a:gd name="connsiteX2" fmla="*/ 0 w 307183"/>
              <a:gd name="connsiteY2" fmla="*/ 34924 h 251618"/>
              <a:gd name="connsiteX3" fmla="*/ 275433 w 307183"/>
              <a:gd name="connsiteY3" fmla="*/ 0 h 251618"/>
              <a:gd name="connsiteX4" fmla="*/ 307183 w 307183"/>
              <a:gd name="connsiteY4" fmla="*/ 251618 h 251618"/>
              <a:gd name="connsiteX0" fmla="*/ 352427 w 352427"/>
              <a:gd name="connsiteY0" fmla="*/ 266701 h 266701"/>
              <a:gd name="connsiteX1" fmla="*/ 60326 w 352427"/>
              <a:gd name="connsiteY1" fmla="*/ 251620 h 266701"/>
              <a:gd name="connsiteX2" fmla="*/ 0 w 352427"/>
              <a:gd name="connsiteY2" fmla="*/ 0 h 266701"/>
              <a:gd name="connsiteX3" fmla="*/ 320677 w 352427"/>
              <a:gd name="connsiteY3" fmla="*/ 15083 h 266701"/>
              <a:gd name="connsiteX4" fmla="*/ 352427 w 352427"/>
              <a:gd name="connsiteY4" fmla="*/ 266701 h 266701"/>
              <a:gd name="connsiteX0" fmla="*/ 354809 w 354809"/>
              <a:gd name="connsiteY0" fmla="*/ 302420 h 302420"/>
              <a:gd name="connsiteX1" fmla="*/ 62708 w 354809"/>
              <a:gd name="connsiteY1" fmla="*/ 287339 h 302420"/>
              <a:gd name="connsiteX2" fmla="*/ 0 w 354809"/>
              <a:gd name="connsiteY2" fmla="*/ 0 h 302420"/>
              <a:gd name="connsiteX3" fmla="*/ 323059 w 354809"/>
              <a:gd name="connsiteY3" fmla="*/ 50802 h 302420"/>
              <a:gd name="connsiteX4" fmla="*/ 354809 w 354809"/>
              <a:gd name="connsiteY4" fmla="*/ 302420 h 302420"/>
              <a:gd name="connsiteX0" fmla="*/ 354809 w 396877"/>
              <a:gd name="connsiteY0" fmla="*/ 302420 h 302420"/>
              <a:gd name="connsiteX1" fmla="*/ 62708 w 396877"/>
              <a:gd name="connsiteY1" fmla="*/ 287339 h 302420"/>
              <a:gd name="connsiteX2" fmla="*/ 0 w 396877"/>
              <a:gd name="connsiteY2" fmla="*/ 0 h 302420"/>
              <a:gd name="connsiteX3" fmla="*/ 396877 w 396877"/>
              <a:gd name="connsiteY3" fmla="*/ 19845 h 302420"/>
              <a:gd name="connsiteX4" fmla="*/ 354809 w 396877"/>
              <a:gd name="connsiteY4" fmla="*/ 302420 h 302420"/>
              <a:gd name="connsiteX0" fmla="*/ 356395 w 398463"/>
              <a:gd name="connsiteY0" fmla="*/ 302420 h 302420"/>
              <a:gd name="connsiteX1" fmla="*/ 0 w 398463"/>
              <a:gd name="connsiteY1" fmla="*/ 249239 h 302420"/>
              <a:gd name="connsiteX2" fmla="*/ 1586 w 398463"/>
              <a:gd name="connsiteY2" fmla="*/ 0 h 302420"/>
              <a:gd name="connsiteX3" fmla="*/ 398463 w 398463"/>
              <a:gd name="connsiteY3" fmla="*/ 19845 h 302420"/>
              <a:gd name="connsiteX4" fmla="*/ 356395 w 398463"/>
              <a:gd name="connsiteY4" fmla="*/ 302420 h 302420"/>
              <a:gd name="connsiteX0" fmla="*/ 308770 w 398463"/>
              <a:gd name="connsiteY0" fmla="*/ 190501 h 249239"/>
              <a:gd name="connsiteX1" fmla="*/ 0 w 398463"/>
              <a:gd name="connsiteY1" fmla="*/ 249239 h 249239"/>
              <a:gd name="connsiteX2" fmla="*/ 1586 w 398463"/>
              <a:gd name="connsiteY2" fmla="*/ 0 h 249239"/>
              <a:gd name="connsiteX3" fmla="*/ 398463 w 398463"/>
              <a:gd name="connsiteY3" fmla="*/ 19845 h 249239"/>
              <a:gd name="connsiteX4" fmla="*/ 308770 w 398463"/>
              <a:gd name="connsiteY4" fmla="*/ 190501 h 249239"/>
              <a:gd name="connsiteX0" fmla="*/ 358776 w 398463"/>
              <a:gd name="connsiteY0" fmla="*/ 259557 h 259557"/>
              <a:gd name="connsiteX1" fmla="*/ 0 w 398463"/>
              <a:gd name="connsiteY1" fmla="*/ 249239 h 259557"/>
              <a:gd name="connsiteX2" fmla="*/ 1586 w 398463"/>
              <a:gd name="connsiteY2" fmla="*/ 0 h 259557"/>
              <a:gd name="connsiteX3" fmla="*/ 398463 w 398463"/>
              <a:gd name="connsiteY3" fmla="*/ 19845 h 259557"/>
              <a:gd name="connsiteX4" fmla="*/ 358776 w 398463"/>
              <a:gd name="connsiteY4" fmla="*/ 259557 h 259557"/>
              <a:gd name="connsiteX0" fmla="*/ 414673 w 454360"/>
              <a:gd name="connsiteY0" fmla="*/ 259557 h 379016"/>
              <a:gd name="connsiteX1" fmla="*/ 0 w 454360"/>
              <a:gd name="connsiteY1" fmla="*/ 379016 h 379016"/>
              <a:gd name="connsiteX2" fmla="*/ 57483 w 454360"/>
              <a:gd name="connsiteY2" fmla="*/ 0 h 379016"/>
              <a:gd name="connsiteX3" fmla="*/ 454360 w 454360"/>
              <a:gd name="connsiteY3" fmla="*/ 19845 h 379016"/>
              <a:gd name="connsiteX4" fmla="*/ 414673 w 454360"/>
              <a:gd name="connsiteY4" fmla="*/ 259557 h 379016"/>
              <a:gd name="connsiteX0" fmla="*/ 414673 w 793468"/>
              <a:gd name="connsiteY0" fmla="*/ 259557 h 379016"/>
              <a:gd name="connsiteX1" fmla="*/ 0 w 793468"/>
              <a:gd name="connsiteY1" fmla="*/ 379016 h 379016"/>
              <a:gd name="connsiteX2" fmla="*/ 57483 w 793468"/>
              <a:gd name="connsiteY2" fmla="*/ 0 h 379016"/>
              <a:gd name="connsiteX3" fmla="*/ 793468 w 793468"/>
              <a:gd name="connsiteY3" fmla="*/ 27261 h 379016"/>
              <a:gd name="connsiteX4" fmla="*/ 414673 w 793468"/>
              <a:gd name="connsiteY4" fmla="*/ 259557 h 379016"/>
              <a:gd name="connsiteX0" fmla="*/ 560004 w 793468"/>
              <a:gd name="connsiteY0" fmla="*/ 396749 h 396749"/>
              <a:gd name="connsiteX1" fmla="*/ 0 w 793468"/>
              <a:gd name="connsiteY1" fmla="*/ 379016 h 396749"/>
              <a:gd name="connsiteX2" fmla="*/ 57483 w 793468"/>
              <a:gd name="connsiteY2" fmla="*/ 0 h 396749"/>
              <a:gd name="connsiteX3" fmla="*/ 793468 w 793468"/>
              <a:gd name="connsiteY3" fmla="*/ 27261 h 396749"/>
              <a:gd name="connsiteX4" fmla="*/ 560004 w 793468"/>
              <a:gd name="connsiteY4" fmla="*/ 396749 h 396749"/>
              <a:gd name="connsiteX0" fmla="*/ 502525 w 735989"/>
              <a:gd name="connsiteY0" fmla="*/ 396749 h 396749"/>
              <a:gd name="connsiteX1" fmla="*/ 54314 w 735989"/>
              <a:gd name="connsiteY1" fmla="*/ 249240 h 396749"/>
              <a:gd name="connsiteX2" fmla="*/ 4 w 735989"/>
              <a:gd name="connsiteY2" fmla="*/ 0 h 396749"/>
              <a:gd name="connsiteX3" fmla="*/ 735989 w 735989"/>
              <a:gd name="connsiteY3" fmla="*/ 27261 h 396749"/>
              <a:gd name="connsiteX4" fmla="*/ 502525 w 735989"/>
              <a:gd name="connsiteY4" fmla="*/ 396749 h 396749"/>
              <a:gd name="connsiteX0" fmla="*/ 567458 w 800922"/>
              <a:gd name="connsiteY0" fmla="*/ 396749 h 396749"/>
              <a:gd name="connsiteX1" fmla="*/ 0 w 800922"/>
              <a:gd name="connsiteY1" fmla="*/ 371600 h 396749"/>
              <a:gd name="connsiteX2" fmla="*/ 64937 w 800922"/>
              <a:gd name="connsiteY2" fmla="*/ 0 h 396749"/>
              <a:gd name="connsiteX3" fmla="*/ 800922 w 800922"/>
              <a:gd name="connsiteY3" fmla="*/ 27261 h 396749"/>
              <a:gd name="connsiteX4" fmla="*/ 567458 w 800922"/>
              <a:gd name="connsiteY4" fmla="*/ 396749 h 396749"/>
              <a:gd name="connsiteX0" fmla="*/ 567458 w 800922"/>
              <a:gd name="connsiteY0" fmla="*/ 396749 h 396749"/>
              <a:gd name="connsiteX1" fmla="*/ 0 w 800922"/>
              <a:gd name="connsiteY1" fmla="*/ 371600 h 396749"/>
              <a:gd name="connsiteX2" fmla="*/ 64937 w 800922"/>
              <a:gd name="connsiteY2" fmla="*/ 0 h 396749"/>
              <a:gd name="connsiteX3" fmla="*/ 800922 w 800922"/>
              <a:gd name="connsiteY3" fmla="*/ 27261 h 396749"/>
              <a:gd name="connsiteX4" fmla="*/ 567458 w 800922"/>
              <a:gd name="connsiteY4" fmla="*/ 396749 h 396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0922" h="396749">
                <a:moveTo>
                  <a:pt x="567458" y="396749"/>
                </a:moveTo>
                <a:lnTo>
                  <a:pt x="0" y="371600"/>
                </a:lnTo>
                <a:cubicBezTo>
                  <a:pt x="529" y="288520"/>
                  <a:pt x="64408" y="83080"/>
                  <a:pt x="64937" y="0"/>
                </a:cubicBezTo>
                <a:lnTo>
                  <a:pt x="800922" y="27261"/>
                </a:lnTo>
                <a:cubicBezTo>
                  <a:pt x="723101" y="150424"/>
                  <a:pt x="719808" y="225384"/>
                  <a:pt x="567458" y="396749"/>
                </a:cubicBezTo>
                <a:close/>
              </a:path>
            </a:pathLst>
          </a:custGeom>
          <a:solidFill>
            <a:srgbClr val="CA4E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 descr="Placa preta com letras brancas&#10;&#10;O conteúdo gerado por IA pode estar incorreto.">
            <a:extLst>
              <a:ext uri="{FF2B5EF4-FFF2-40B4-BE49-F238E27FC236}">
                <a16:creationId xmlns:a16="http://schemas.microsoft.com/office/drawing/2014/main" id="{EEA836F6-080B-1BCB-4A0F-54B3B518B4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24444" t="32377" r="68582" b="62767"/>
          <a:stretch>
            <a:fillRect/>
          </a:stretch>
        </p:blipFill>
        <p:spPr>
          <a:xfrm>
            <a:off x="4258056" y="3095914"/>
            <a:ext cx="478250" cy="333086"/>
          </a:xfrm>
          <a:prstGeom prst="rect">
            <a:avLst/>
          </a:prstGeom>
        </p:spPr>
      </p:pic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B48CCFFC-2D20-1AA4-CC7F-B918EFE9FA34}"/>
              </a:ext>
            </a:extLst>
          </p:cNvPr>
          <p:cNvSpPr/>
          <p:nvPr/>
        </p:nvSpPr>
        <p:spPr>
          <a:xfrm>
            <a:off x="4643438" y="3119724"/>
            <a:ext cx="2431255" cy="214024"/>
          </a:xfrm>
          <a:custGeom>
            <a:avLst/>
            <a:gdLst>
              <a:gd name="connsiteX0" fmla="*/ 78581 w 2302668"/>
              <a:gd name="connsiteY0" fmla="*/ 0 h 178594"/>
              <a:gd name="connsiteX1" fmla="*/ 2302668 w 2302668"/>
              <a:gd name="connsiteY1" fmla="*/ 114300 h 178594"/>
              <a:gd name="connsiteX2" fmla="*/ 2295525 w 2302668"/>
              <a:gd name="connsiteY2" fmla="*/ 178594 h 178594"/>
              <a:gd name="connsiteX3" fmla="*/ 0 w 2302668"/>
              <a:gd name="connsiteY3" fmla="*/ 107156 h 178594"/>
              <a:gd name="connsiteX4" fmla="*/ 78581 w 2302668"/>
              <a:gd name="connsiteY4" fmla="*/ 0 h 178594"/>
              <a:gd name="connsiteX0" fmla="*/ 69056 w 2302668"/>
              <a:gd name="connsiteY0" fmla="*/ 0 h 184824"/>
              <a:gd name="connsiteX1" fmla="*/ 2302668 w 2302668"/>
              <a:gd name="connsiteY1" fmla="*/ 120530 h 184824"/>
              <a:gd name="connsiteX2" fmla="*/ 2295525 w 2302668"/>
              <a:gd name="connsiteY2" fmla="*/ 184824 h 184824"/>
              <a:gd name="connsiteX3" fmla="*/ 0 w 2302668"/>
              <a:gd name="connsiteY3" fmla="*/ 113386 h 184824"/>
              <a:gd name="connsiteX4" fmla="*/ 69056 w 2302668"/>
              <a:gd name="connsiteY4" fmla="*/ 0 h 184824"/>
              <a:gd name="connsiteX0" fmla="*/ 69056 w 2359818"/>
              <a:gd name="connsiteY0" fmla="*/ 0 h 184824"/>
              <a:gd name="connsiteX1" fmla="*/ 2359818 w 2359818"/>
              <a:gd name="connsiteY1" fmla="*/ 91457 h 184824"/>
              <a:gd name="connsiteX2" fmla="*/ 2295525 w 2359818"/>
              <a:gd name="connsiteY2" fmla="*/ 184824 h 184824"/>
              <a:gd name="connsiteX3" fmla="*/ 0 w 2359818"/>
              <a:gd name="connsiteY3" fmla="*/ 113386 h 184824"/>
              <a:gd name="connsiteX4" fmla="*/ 69056 w 2359818"/>
              <a:gd name="connsiteY4" fmla="*/ 0 h 184824"/>
              <a:gd name="connsiteX0" fmla="*/ 0 w 2412206"/>
              <a:gd name="connsiteY0" fmla="*/ 0 h 186901"/>
              <a:gd name="connsiteX1" fmla="*/ 2412206 w 2412206"/>
              <a:gd name="connsiteY1" fmla="*/ 93534 h 186901"/>
              <a:gd name="connsiteX2" fmla="*/ 2347913 w 2412206"/>
              <a:gd name="connsiteY2" fmla="*/ 186901 h 186901"/>
              <a:gd name="connsiteX3" fmla="*/ 52388 w 2412206"/>
              <a:gd name="connsiteY3" fmla="*/ 115463 h 186901"/>
              <a:gd name="connsiteX4" fmla="*/ 0 w 2412206"/>
              <a:gd name="connsiteY4" fmla="*/ 0 h 186901"/>
              <a:gd name="connsiteX0" fmla="*/ 0 w 2478881"/>
              <a:gd name="connsiteY0" fmla="*/ 0 h 182788"/>
              <a:gd name="connsiteX1" fmla="*/ 2478881 w 2478881"/>
              <a:gd name="connsiteY1" fmla="*/ 89421 h 182788"/>
              <a:gd name="connsiteX2" fmla="*/ 2414588 w 2478881"/>
              <a:gd name="connsiteY2" fmla="*/ 182788 h 182788"/>
              <a:gd name="connsiteX3" fmla="*/ 119063 w 2478881"/>
              <a:gd name="connsiteY3" fmla="*/ 111350 h 182788"/>
              <a:gd name="connsiteX4" fmla="*/ 0 w 2478881"/>
              <a:gd name="connsiteY4" fmla="*/ 0 h 182788"/>
              <a:gd name="connsiteX0" fmla="*/ 80962 w 2359818"/>
              <a:gd name="connsiteY0" fmla="*/ 0 h 184844"/>
              <a:gd name="connsiteX1" fmla="*/ 2359818 w 2359818"/>
              <a:gd name="connsiteY1" fmla="*/ 91477 h 184844"/>
              <a:gd name="connsiteX2" fmla="*/ 2295525 w 2359818"/>
              <a:gd name="connsiteY2" fmla="*/ 184844 h 184844"/>
              <a:gd name="connsiteX3" fmla="*/ 0 w 2359818"/>
              <a:gd name="connsiteY3" fmla="*/ 113406 h 184844"/>
              <a:gd name="connsiteX4" fmla="*/ 80962 w 2359818"/>
              <a:gd name="connsiteY4" fmla="*/ 0 h 184844"/>
              <a:gd name="connsiteX0" fmla="*/ 80962 w 2431255"/>
              <a:gd name="connsiteY0" fmla="*/ 0 h 184844"/>
              <a:gd name="connsiteX1" fmla="*/ 2431255 w 2431255"/>
              <a:gd name="connsiteY1" fmla="*/ 87364 h 184844"/>
              <a:gd name="connsiteX2" fmla="*/ 2295525 w 2431255"/>
              <a:gd name="connsiteY2" fmla="*/ 184844 h 184844"/>
              <a:gd name="connsiteX3" fmla="*/ 0 w 2431255"/>
              <a:gd name="connsiteY3" fmla="*/ 113406 h 184844"/>
              <a:gd name="connsiteX4" fmla="*/ 80962 w 2431255"/>
              <a:gd name="connsiteY4" fmla="*/ 0 h 184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1255" h="184844">
                <a:moveTo>
                  <a:pt x="80962" y="0"/>
                </a:moveTo>
                <a:lnTo>
                  <a:pt x="2431255" y="87364"/>
                </a:lnTo>
                <a:lnTo>
                  <a:pt x="2295525" y="184844"/>
                </a:lnTo>
                <a:lnTo>
                  <a:pt x="0" y="113406"/>
                </a:lnTo>
                <a:lnTo>
                  <a:pt x="8096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826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Jhefferson Matheus</dc:creator>
  <cp:lastModifiedBy>Jhefferson Matheus</cp:lastModifiedBy>
  <cp:revision>1</cp:revision>
  <dcterms:created xsi:type="dcterms:W3CDTF">2025-08-24T00:56:23Z</dcterms:created>
  <dcterms:modified xsi:type="dcterms:W3CDTF">2025-08-24T01:13:53Z</dcterms:modified>
</cp:coreProperties>
</file>