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71" r:id="rId5"/>
    <p:sldId id="272" r:id="rId6"/>
    <p:sldId id="273" r:id="rId7"/>
    <p:sldId id="274" r:id="rId8"/>
    <p:sldId id="275" r:id="rId9"/>
    <p:sldId id="276" r:id="rId10"/>
    <p:sldId id="279" r:id="rId11"/>
    <p:sldId id="277" r:id="rId12"/>
    <p:sldId id="278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86643C-DB26-4019-9494-1F001C07D11F}" v="7" dt="2025-09-05T06:44:28.805"/>
    <p1510:client id="{50CBEB6C-8F96-4749-96F1-4CC5A2A7C5AC}" v="48" dt="2025-09-05T06:56:20.6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2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agan Javorac" userId="913c2858-fb97-4c6e-a42c-b1f1a16b225e" providerId="ADAL" clId="{BC00D9DF-F858-4149-8B7B-F211D448CEDA}"/>
    <pc:docChg chg="undo custSel addSld delSld modSld sldOrd">
      <pc:chgData name="Dragan Javorac" userId="913c2858-fb97-4c6e-a42c-b1f1a16b225e" providerId="ADAL" clId="{BC00D9DF-F858-4149-8B7B-F211D448CEDA}" dt="2025-09-05T06:56:55.707" v="1334" actId="20577"/>
      <pc:docMkLst>
        <pc:docMk/>
      </pc:docMkLst>
      <pc:sldChg chg="modSp">
        <pc:chgData name="Dragan Javorac" userId="913c2858-fb97-4c6e-a42c-b1f1a16b225e" providerId="ADAL" clId="{BC00D9DF-F858-4149-8B7B-F211D448CEDA}" dt="2025-09-05T06:46:51.137" v="454"/>
        <pc:sldMkLst>
          <pc:docMk/>
          <pc:sldMk cId="2370235096" sldId="256"/>
        </pc:sldMkLst>
        <pc:spChg chg="mod">
          <ac:chgData name="Dragan Javorac" userId="913c2858-fb97-4c6e-a42c-b1f1a16b225e" providerId="ADAL" clId="{BC00D9DF-F858-4149-8B7B-F211D448CEDA}" dt="2025-09-05T06:46:51.137" v="454"/>
          <ac:spMkLst>
            <pc:docMk/>
            <pc:sldMk cId="2370235096" sldId="256"/>
            <ac:spMk id="2" creationId="{0B1D3E4B-FB02-7051-2AC1-532986725926}"/>
          </ac:spMkLst>
        </pc:spChg>
      </pc:sldChg>
      <pc:sldChg chg="modSp mod">
        <pc:chgData name="Dragan Javorac" userId="913c2858-fb97-4c6e-a42c-b1f1a16b225e" providerId="ADAL" clId="{BC00D9DF-F858-4149-8B7B-F211D448CEDA}" dt="2025-09-05T06:46:47.041" v="453" actId="6549"/>
        <pc:sldMkLst>
          <pc:docMk/>
          <pc:sldMk cId="3642134840" sldId="257"/>
        </pc:sldMkLst>
        <pc:spChg chg="mod">
          <ac:chgData name="Dragan Javorac" userId="913c2858-fb97-4c6e-a42c-b1f1a16b225e" providerId="ADAL" clId="{BC00D9DF-F858-4149-8B7B-F211D448CEDA}" dt="2025-09-05T06:46:47.041" v="453" actId="6549"/>
          <ac:spMkLst>
            <pc:docMk/>
            <pc:sldMk cId="3642134840" sldId="257"/>
            <ac:spMk id="3" creationId="{F75A7A74-492B-9A1D-82F0-8C08682F8B2D}"/>
          </ac:spMkLst>
        </pc:spChg>
      </pc:sldChg>
      <pc:sldChg chg="addSp delSp modSp mod">
        <pc:chgData name="Dragan Javorac" userId="913c2858-fb97-4c6e-a42c-b1f1a16b225e" providerId="ADAL" clId="{BC00D9DF-F858-4149-8B7B-F211D448CEDA}" dt="2025-09-05T06:47:51.748" v="577" actId="20577"/>
        <pc:sldMkLst>
          <pc:docMk/>
          <pc:sldMk cId="2280464665" sldId="258"/>
        </pc:sldMkLst>
        <pc:spChg chg="mod">
          <ac:chgData name="Dragan Javorac" userId="913c2858-fb97-4c6e-a42c-b1f1a16b225e" providerId="ADAL" clId="{BC00D9DF-F858-4149-8B7B-F211D448CEDA}" dt="2025-09-05T06:47:06.864" v="460" actId="27636"/>
          <ac:spMkLst>
            <pc:docMk/>
            <pc:sldMk cId="2280464665" sldId="258"/>
            <ac:spMk id="2" creationId="{BAE6D6CB-2DC7-8352-60DA-35EC29AEF5FE}"/>
          </ac:spMkLst>
        </pc:spChg>
        <pc:spChg chg="mod">
          <ac:chgData name="Dragan Javorac" userId="913c2858-fb97-4c6e-a42c-b1f1a16b225e" providerId="ADAL" clId="{BC00D9DF-F858-4149-8B7B-F211D448CEDA}" dt="2025-09-05T06:47:51.748" v="577" actId="20577"/>
          <ac:spMkLst>
            <pc:docMk/>
            <pc:sldMk cId="2280464665" sldId="258"/>
            <ac:spMk id="3" creationId="{05011CCB-3AFB-CD11-528F-D68CF1C187F1}"/>
          </ac:spMkLst>
        </pc:spChg>
        <pc:picChg chg="add mod">
          <ac:chgData name="Dragan Javorac" userId="913c2858-fb97-4c6e-a42c-b1f1a16b225e" providerId="ADAL" clId="{BC00D9DF-F858-4149-8B7B-F211D448CEDA}" dt="2025-09-05T06:47:41.254" v="549" actId="1076"/>
          <ac:picMkLst>
            <pc:docMk/>
            <pc:sldMk cId="2280464665" sldId="258"/>
            <ac:picMk id="5" creationId="{88BC752A-CA04-45FD-4FE9-567D3E75C623}"/>
          </ac:picMkLst>
        </pc:picChg>
        <pc:picChg chg="del">
          <ac:chgData name="Dragan Javorac" userId="913c2858-fb97-4c6e-a42c-b1f1a16b225e" providerId="ADAL" clId="{BC00D9DF-F858-4149-8B7B-F211D448CEDA}" dt="2025-09-05T06:47:02.424" v="457" actId="478"/>
          <ac:picMkLst>
            <pc:docMk/>
            <pc:sldMk cId="2280464665" sldId="258"/>
            <ac:picMk id="7" creationId="{2A1572E7-B2CF-2738-C348-F31EEA22732A}"/>
          </ac:picMkLst>
        </pc:picChg>
        <pc:picChg chg="del">
          <ac:chgData name="Dragan Javorac" userId="913c2858-fb97-4c6e-a42c-b1f1a16b225e" providerId="ADAL" clId="{BC00D9DF-F858-4149-8B7B-F211D448CEDA}" dt="2025-09-05T06:47:02.784" v="458" actId="478"/>
          <ac:picMkLst>
            <pc:docMk/>
            <pc:sldMk cId="2280464665" sldId="258"/>
            <ac:picMk id="9" creationId="{D2FBECDB-2327-CCB1-7313-46FB37BABF1A}"/>
          </ac:picMkLst>
        </pc:picChg>
      </pc:sldChg>
      <pc:sldChg chg="del">
        <pc:chgData name="Dragan Javorac" userId="913c2858-fb97-4c6e-a42c-b1f1a16b225e" providerId="ADAL" clId="{BC00D9DF-F858-4149-8B7B-F211D448CEDA}" dt="2025-09-05T06:46:31.475" v="449" actId="47"/>
        <pc:sldMkLst>
          <pc:docMk/>
          <pc:sldMk cId="325983983" sldId="259"/>
        </pc:sldMkLst>
      </pc:sldChg>
      <pc:sldChg chg="del">
        <pc:chgData name="Dragan Javorac" userId="913c2858-fb97-4c6e-a42c-b1f1a16b225e" providerId="ADAL" clId="{BC00D9DF-F858-4149-8B7B-F211D448CEDA}" dt="2025-09-05T06:46:31.475" v="449" actId="47"/>
        <pc:sldMkLst>
          <pc:docMk/>
          <pc:sldMk cId="2706974219" sldId="260"/>
        </pc:sldMkLst>
      </pc:sldChg>
      <pc:sldChg chg="del">
        <pc:chgData name="Dragan Javorac" userId="913c2858-fb97-4c6e-a42c-b1f1a16b225e" providerId="ADAL" clId="{BC00D9DF-F858-4149-8B7B-F211D448CEDA}" dt="2025-09-05T06:46:31.475" v="449" actId="47"/>
        <pc:sldMkLst>
          <pc:docMk/>
          <pc:sldMk cId="2909252905" sldId="261"/>
        </pc:sldMkLst>
      </pc:sldChg>
      <pc:sldChg chg="del">
        <pc:chgData name="Dragan Javorac" userId="913c2858-fb97-4c6e-a42c-b1f1a16b225e" providerId="ADAL" clId="{BC00D9DF-F858-4149-8B7B-F211D448CEDA}" dt="2025-09-05T06:46:31.475" v="449" actId="47"/>
        <pc:sldMkLst>
          <pc:docMk/>
          <pc:sldMk cId="3224222205" sldId="262"/>
        </pc:sldMkLst>
      </pc:sldChg>
      <pc:sldChg chg="del">
        <pc:chgData name="Dragan Javorac" userId="913c2858-fb97-4c6e-a42c-b1f1a16b225e" providerId="ADAL" clId="{BC00D9DF-F858-4149-8B7B-F211D448CEDA}" dt="2025-09-05T06:46:31.475" v="449" actId="47"/>
        <pc:sldMkLst>
          <pc:docMk/>
          <pc:sldMk cId="2347550496" sldId="263"/>
        </pc:sldMkLst>
      </pc:sldChg>
      <pc:sldChg chg="del">
        <pc:chgData name="Dragan Javorac" userId="913c2858-fb97-4c6e-a42c-b1f1a16b225e" providerId="ADAL" clId="{BC00D9DF-F858-4149-8B7B-F211D448CEDA}" dt="2025-09-05T06:46:31.475" v="449" actId="47"/>
        <pc:sldMkLst>
          <pc:docMk/>
          <pc:sldMk cId="3263399613" sldId="264"/>
        </pc:sldMkLst>
      </pc:sldChg>
      <pc:sldChg chg="del">
        <pc:chgData name="Dragan Javorac" userId="913c2858-fb97-4c6e-a42c-b1f1a16b225e" providerId="ADAL" clId="{BC00D9DF-F858-4149-8B7B-F211D448CEDA}" dt="2025-09-05T06:46:31.475" v="449" actId="47"/>
        <pc:sldMkLst>
          <pc:docMk/>
          <pc:sldMk cId="1823901532" sldId="265"/>
        </pc:sldMkLst>
      </pc:sldChg>
      <pc:sldChg chg="modSp add del mod ord">
        <pc:chgData name="Dragan Javorac" userId="913c2858-fb97-4c6e-a42c-b1f1a16b225e" providerId="ADAL" clId="{BC00D9DF-F858-4149-8B7B-F211D448CEDA}" dt="2025-09-05T06:46:31.475" v="449" actId="47"/>
        <pc:sldMkLst>
          <pc:docMk/>
          <pc:sldMk cId="2396596277" sldId="266"/>
        </pc:sldMkLst>
        <pc:spChg chg="mod">
          <ac:chgData name="Dragan Javorac" userId="913c2858-fb97-4c6e-a42c-b1f1a16b225e" providerId="ADAL" clId="{BC00D9DF-F858-4149-8B7B-F211D448CEDA}" dt="2025-09-05T06:39:38.351" v="11" actId="20577"/>
          <ac:spMkLst>
            <pc:docMk/>
            <pc:sldMk cId="2396596277" sldId="266"/>
            <ac:spMk id="2" creationId="{5356DF29-4B91-0209-FE02-BCD4BF808F03}"/>
          </ac:spMkLst>
        </pc:spChg>
        <pc:spChg chg="mod">
          <ac:chgData name="Dragan Javorac" userId="913c2858-fb97-4c6e-a42c-b1f1a16b225e" providerId="ADAL" clId="{BC00D9DF-F858-4149-8B7B-F211D448CEDA}" dt="2025-09-05T06:40:07.795" v="20" actId="27636"/>
          <ac:spMkLst>
            <pc:docMk/>
            <pc:sldMk cId="2396596277" sldId="266"/>
            <ac:spMk id="3" creationId="{8FC4C594-4FD4-0520-C006-57D59B045432}"/>
          </ac:spMkLst>
        </pc:spChg>
      </pc:sldChg>
      <pc:sldChg chg="addSp modSp add del mod">
        <pc:chgData name="Dragan Javorac" userId="913c2858-fb97-4c6e-a42c-b1f1a16b225e" providerId="ADAL" clId="{BC00D9DF-F858-4149-8B7B-F211D448CEDA}" dt="2025-09-05T06:46:31.475" v="449" actId="47"/>
        <pc:sldMkLst>
          <pc:docMk/>
          <pc:sldMk cId="3422021876" sldId="267"/>
        </pc:sldMkLst>
        <pc:spChg chg="mod">
          <ac:chgData name="Dragan Javorac" userId="913c2858-fb97-4c6e-a42c-b1f1a16b225e" providerId="ADAL" clId="{BC00D9DF-F858-4149-8B7B-F211D448CEDA}" dt="2025-09-05T06:40:39.958" v="31" actId="20577"/>
          <ac:spMkLst>
            <pc:docMk/>
            <pc:sldMk cId="3422021876" sldId="267"/>
            <ac:spMk id="2" creationId="{81882167-530F-47C8-7889-C8003E178D7F}"/>
          </ac:spMkLst>
        </pc:spChg>
        <pc:spChg chg="mod">
          <ac:chgData name="Dragan Javorac" userId="913c2858-fb97-4c6e-a42c-b1f1a16b225e" providerId="ADAL" clId="{BC00D9DF-F858-4149-8B7B-F211D448CEDA}" dt="2025-09-05T06:41:26.174" v="185" actId="20577"/>
          <ac:spMkLst>
            <pc:docMk/>
            <pc:sldMk cId="3422021876" sldId="267"/>
            <ac:spMk id="3" creationId="{7A1CA399-FC12-F16D-A81E-2CF8AE8D540C}"/>
          </ac:spMkLst>
        </pc:spChg>
        <pc:picChg chg="add mod">
          <ac:chgData name="Dragan Javorac" userId="913c2858-fb97-4c6e-a42c-b1f1a16b225e" providerId="ADAL" clId="{BC00D9DF-F858-4149-8B7B-F211D448CEDA}" dt="2025-09-05T06:41:39.666" v="190" actId="1076"/>
          <ac:picMkLst>
            <pc:docMk/>
            <pc:sldMk cId="3422021876" sldId="267"/>
            <ac:picMk id="5" creationId="{6FED2826-279A-230F-099A-64ABD7B9A08C}"/>
          </ac:picMkLst>
        </pc:picChg>
        <pc:picChg chg="add mod">
          <ac:chgData name="Dragan Javorac" userId="913c2858-fb97-4c6e-a42c-b1f1a16b225e" providerId="ADAL" clId="{BC00D9DF-F858-4149-8B7B-F211D448CEDA}" dt="2025-09-05T06:41:38.404" v="189" actId="1076"/>
          <ac:picMkLst>
            <pc:docMk/>
            <pc:sldMk cId="3422021876" sldId="267"/>
            <ac:picMk id="7" creationId="{B630E49F-3B8B-4397-E787-30378C85BB0F}"/>
          </ac:picMkLst>
        </pc:picChg>
      </pc:sldChg>
      <pc:sldChg chg="addSp delSp modSp add del mod">
        <pc:chgData name="Dragan Javorac" userId="913c2858-fb97-4c6e-a42c-b1f1a16b225e" providerId="ADAL" clId="{BC00D9DF-F858-4149-8B7B-F211D448CEDA}" dt="2025-09-05T06:46:31.475" v="449" actId="47"/>
        <pc:sldMkLst>
          <pc:docMk/>
          <pc:sldMk cId="1854490597" sldId="268"/>
        </pc:sldMkLst>
        <pc:spChg chg="mod">
          <ac:chgData name="Dragan Javorac" userId="913c2858-fb97-4c6e-a42c-b1f1a16b225e" providerId="ADAL" clId="{BC00D9DF-F858-4149-8B7B-F211D448CEDA}" dt="2025-09-05T06:41:52.164" v="195" actId="20577"/>
          <ac:spMkLst>
            <pc:docMk/>
            <pc:sldMk cId="1854490597" sldId="268"/>
            <ac:spMk id="2" creationId="{8A026CCB-5FE5-F04C-7A4B-D034485D1603}"/>
          </ac:spMkLst>
        </pc:spChg>
        <pc:spChg chg="mod">
          <ac:chgData name="Dragan Javorac" userId="913c2858-fb97-4c6e-a42c-b1f1a16b225e" providerId="ADAL" clId="{BC00D9DF-F858-4149-8B7B-F211D448CEDA}" dt="2025-09-05T06:44:18.814" v="395" actId="20577"/>
          <ac:spMkLst>
            <pc:docMk/>
            <pc:sldMk cId="1854490597" sldId="268"/>
            <ac:spMk id="3" creationId="{E6E8C246-D95D-4297-8E51-B50B43F9054E}"/>
          </ac:spMkLst>
        </pc:spChg>
        <pc:picChg chg="del">
          <ac:chgData name="Dragan Javorac" userId="913c2858-fb97-4c6e-a42c-b1f1a16b225e" providerId="ADAL" clId="{BC00D9DF-F858-4149-8B7B-F211D448CEDA}" dt="2025-09-05T06:42:28.910" v="197" actId="478"/>
          <ac:picMkLst>
            <pc:docMk/>
            <pc:sldMk cId="1854490597" sldId="268"/>
            <ac:picMk id="5" creationId="{90D0E7FD-8496-F067-80EC-65B3729DBA1D}"/>
          </ac:picMkLst>
        </pc:picChg>
        <pc:picChg chg="add mod">
          <ac:chgData name="Dragan Javorac" userId="913c2858-fb97-4c6e-a42c-b1f1a16b225e" providerId="ADAL" clId="{BC00D9DF-F858-4149-8B7B-F211D448CEDA}" dt="2025-09-05T06:43:44.885" v="304" actId="1076"/>
          <ac:picMkLst>
            <pc:docMk/>
            <pc:sldMk cId="1854490597" sldId="268"/>
            <ac:picMk id="6" creationId="{A5C420C5-7851-3403-CABC-A1A70BF17D3F}"/>
          </ac:picMkLst>
        </pc:picChg>
        <pc:picChg chg="del">
          <ac:chgData name="Dragan Javorac" userId="913c2858-fb97-4c6e-a42c-b1f1a16b225e" providerId="ADAL" clId="{BC00D9DF-F858-4149-8B7B-F211D448CEDA}" dt="2025-09-05T06:42:31.118" v="198" actId="478"/>
          <ac:picMkLst>
            <pc:docMk/>
            <pc:sldMk cId="1854490597" sldId="268"/>
            <ac:picMk id="7" creationId="{9F6DD71E-7ADA-1F3E-58C8-5BA3D2DD2162}"/>
          </ac:picMkLst>
        </pc:picChg>
      </pc:sldChg>
      <pc:sldChg chg="modSp add del mod">
        <pc:chgData name="Dragan Javorac" userId="913c2858-fb97-4c6e-a42c-b1f1a16b225e" providerId="ADAL" clId="{BC00D9DF-F858-4149-8B7B-F211D448CEDA}" dt="2025-09-05T06:46:31.475" v="449" actId="47"/>
        <pc:sldMkLst>
          <pc:docMk/>
          <pc:sldMk cId="1115742647" sldId="269"/>
        </pc:sldMkLst>
        <pc:spChg chg="mod">
          <ac:chgData name="Dragan Javorac" userId="913c2858-fb97-4c6e-a42c-b1f1a16b225e" providerId="ADAL" clId="{BC00D9DF-F858-4149-8B7B-F211D448CEDA}" dt="2025-09-05T06:44:22.898" v="397" actId="6549"/>
          <ac:spMkLst>
            <pc:docMk/>
            <pc:sldMk cId="1115742647" sldId="269"/>
            <ac:spMk id="3" creationId="{4AF55B0B-9808-FF68-7438-316A00867CFB}"/>
          </ac:spMkLst>
        </pc:spChg>
        <pc:picChg chg="mod">
          <ac:chgData name="Dragan Javorac" userId="913c2858-fb97-4c6e-a42c-b1f1a16b225e" providerId="ADAL" clId="{BC00D9DF-F858-4149-8B7B-F211D448CEDA}" dt="2025-09-05T06:44:25.754" v="399" actId="14100"/>
          <ac:picMkLst>
            <pc:docMk/>
            <pc:sldMk cId="1115742647" sldId="269"/>
            <ac:picMk id="6" creationId="{B38577CC-4C55-BB32-6190-E79B0D7EEE04}"/>
          </ac:picMkLst>
        </pc:picChg>
      </pc:sldChg>
      <pc:sldChg chg="addSp delSp modSp add mod">
        <pc:chgData name="Dragan Javorac" userId="913c2858-fb97-4c6e-a42c-b1f1a16b225e" providerId="ADAL" clId="{BC00D9DF-F858-4149-8B7B-F211D448CEDA}" dt="2025-09-05T06:46:26.447" v="448" actId="1076"/>
        <pc:sldMkLst>
          <pc:docMk/>
          <pc:sldMk cId="2731957848" sldId="270"/>
        </pc:sldMkLst>
        <pc:spChg chg="mod">
          <ac:chgData name="Dragan Javorac" userId="913c2858-fb97-4c6e-a42c-b1f1a16b225e" providerId="ADAL" clId="{BC00D9DF-F858-4149-8B7B-F211D448CEDA}" dt="2025-09-05T06:44:43.225" v="411" actId="20577"/>
          <ac:spMkLst>
            <pc:docMk/>
            <pc:sldMk cId="2731957848" sldId="270"/>
            <ac:spMk id="2" creationId="{51538BC6-F696-0411-4467-D11545529E2E}"/>
          </ac:spMkLst>
        </pc:spChg>
        <pc:spChg chg="del">
          <ac:chgData name="Dragan Javorac" userId="913c2858-fb97-4c6e-a42c-b1f1a16b225e" providerId="ADAL" clId="{BC00D9DF-F858-4149-8B7B-F211D448CEDA}" dt="2025-09-05T06:44:45.984" v="412" actId="478"/>
          <ac:spMkLst>
            <pc:docMk/>
            <pc:sldMk cId="2731957848" sldId="270"/>
            <ac:spMk id="3" creationId="{15433AC2-3906-54C6-CF69-6D0F76B30D58}"/>
          </ac:spMkLst>
        </pc:spChg>
        <pc:spChg chg="add mod">
          <ac:chgData name="Dragan Javorac" userId="913c2858-fb97-4c6e-a42c-b1f1a16b225e" providerId="ADAL" clId="{BC00D9DF-F858-4149-8B7B-F211D448CEDA}" dt="2025-09-05T06:46:23.494" v="446" actId="20577"/>
          <ac:spMkLst>
            <pc:docMk/>
            <pc:sldMk cId="2731957848" sldId="270"/>
            <ac:spMk id="6" creationId="{3FB6157F-F1DE-45DD-9A4F-84158AA78187}"/>
          </ac:spMkLst>
        </pc:spChg>
        <pc:picChg chg="add mod modCrop">
          <ac:chgData name="Dragan Javorac" userId="913c2858-fb97-4c6e-a42c-b1f1a16b225e" providerId="ADAL" clId="{BC00D9DF-F858-4149-8B7B-F211D448CEDA}" dt="2025-09-05T06:46:26.447" v="448" actId="1076"/>
          <ac:picMkLst>
            <pc:docMk/>
            <pc:sldMk cId="2731957848" sldId="270"/>
            <ac:picMk id="4" creationId="{2FCFE164-4701-78D8-2D11-0A243D1D7634}"/>
          </ac:picMkLst>
        </pc:picChg>
        <pc:picChg chg="add del mod">
          <ac:chgData name="Dragan Javorac" userId="913c2858-fb97-4c6e-a42c-b1f1a16b225e" providerId="ADAL" clId="{BC00D9DF-F858-4149-8B7B-F211D448CEDA}" dt="2025-09-05T06:45:29.486" v="416" actId="478"/>
          <ac:picMkLst>
            <pc:docMk/>
            <pc:sldMk cId="2731957848" sldId="270"/>
            <ac:picMk id="5" creationId="{37E660A7-5C41-AF58-172F-D4F753D8CCA3}"/>
          </ac:picMkLst>
        </pc:picChg>
        <pc:picChg chg="del">
          <ac:chgData name="Dragan Javorac" userId="913c2858-fb97-4c6e-a42c-b1f1a16b225e" providerId="ADAL" clId="{BC00D9DF-F858-4149-8B7B-F211D448CEDA}" dt="2025-09-05T06:44:46.494" v="413" actId="478"/>
          <ac:picMkLst>
            <pc:docMk/>
            <pc:sldMk cId="2731957848" sldId="270"/>
            <ac:picMk id="6" creationId="{FB9AFF44-4D6D-165F-0C63-9B197EB28897}"/>
          </ac:picMkLst>
        </pc:picChg>
        <pc:picChg chg="add mod modCrop">
          <ac:chgData name="Dragan Javorac" userId="913c2858-fb97-4c6e-a42c-b1f1a16b225e" providerId="ADAL" clId="{BC00D9DF-F858-4149-8B7B-F211D448CEDA}" dt="2025-09-05T06:46:25.394" v="447" actId="1076"/>
          <ac:picMkLst>
            <pc:docMk/>
            <pc:sldMk cId="2731957848" sldId="270"/>
            <ac:picMk id="8" creationId="{B690ED16-035A-06B3-2CDB-1F368869563D}"/>
          </ac:picMkLst>
        </pc:picChg>
      </pc:sldChg>
      <pc:sldChg chg="modSp add mod">
        <pc:chgData name="Dragan Javorac" userId="913c2858-fb97-4c6e-a42c-b1f1a16b225e" providerId="ADAL" clId="{BC00D9DF-F858-4149-8B7B-F211D448CEDA}" dt="2025-09-05T06:51:47.532" v="953" actId="14"/>
        <pc:sldMkLst>
          <pc:docMk/>
          <pc:sldMk cId="2872672637" sldId="271"/>
        </pc:sldMkLst>
        <pc:spChg chg="mod">
          <ac:chgData name="Dragan Javorac" userId="913c2858-fb97-4c6e-a42c-b1f1a16b225e" providerId="ADAL" clId="{BC00D9DF-F858-4149-8B7B-F211D448CEDA}" dt="2025-09-05T06:51:41.784" v="951" actId="27636"/>
          <ac:spMkLst>
            <pc:docMk/>
            <pc:sldMk cId="2872672637" sldId="271"/>
            <ac:spMk id="2" creationId="{184DCF08-6EE8-9672-56E5-5F88768E0087}"/>
          </ac:spMkLst>
        </pc:spChg>
        <pc:spChg chg="mod">
          <ac:chgData name="Dragan Javorac" userId="913c2858-fb97-4c6e-a42c-b1f1a16b225e" providerId="ADAL" clId="{BC00D9DF-F858-4149-8B7B-F211D448CEDA}" dt="2025-09-05T06:51:47.532" v="953" actId="14"/>
          <ac:spMkLst>
            <pc:docMk/>
            <pc:sldMk cId="2872672637" sldId="271"/>
            <ac:spMk id="3" creationId="{BC0C108F-E541-4E37-AE59-74B4B54B7BB7}"/>
          </ac:spMkLst>
        </pc:spChg>
      </pc:sldChg>
      <pc:sldChg chg="addSp delSp modSp add mod">
        <pc:chgData name="Dragan Javorac" userId="913c2858-fb97-4c6e-a42c-b1f1a16b225e" providerId="ADAL" clId="{BC00D9DF-F858-4149-8B7B-F211D448CEDA}" dt="2025-09-05T06:51:35.155" v="944" actId="6549"/>
        <pc:sldMkLst>
          <pc:docMk/>
          <pc:sldMk cId="72577928" sldId="272"/>
        </pc:sldMkLst>
        <pc:spChg chg="mod">
          <ac:chgData name="Dragan Javorac" userId="913c2858-fb97-4c6e-a42c-b1f1a16b225e" providerId="ADAL" clId="{BC00D9DF-F858-4149-8B7B-F211D448CEDA}" dt="2025-09-05T06:51:32.976" v="942"/>
          <ac:spMkLst>
            <pc:docMk/>
            <pc:sldMk cId="72577928" sldId="272"/>
            <ac:spMk id="2" creationId="{20EB63C2-A77D-194F-D218-7860308600CB}"/>
          </ac:spMkLst>
        </pc:spChg>
        <pc:spChg chg="mod">
          <ac:chgData name="Dragan Javorac" userId="913c2858-fb97-4c6e-a42c-b1f1a16b225e" providerId="ADAL" clId="{BC00D9DF-F858-4149-8B7B-F211D448CEDA}" dt="2025-09-05T06:51:35.155" v="944" actId="6549"/>
          <ac:spMkLst>
            <pc:docMk/>
            <pc:sldMk cId="72577928" sldId="272"/>
            <ac:spMk id="3" creationId="{A405F7DD-9242-B6BC-1EAE-CB92C0013162}"/>
          </ac:spMkLst>
        </pc:spChg>
        <pc:picChg chg="del mod">
          <ac:chgData name="Dragan Javorac" userId="913c2858-fb97-4c6e-a42c-b1f1a16b225e" providerId="ADAL" clId="{BC00D9DF-F858-4149-8B7B-F211D448CEDA}" dt="2025-09-05T06:48:42.098" v="596" actId="478"/>
          <ac:picMkLst>
            <pc:docMk/>
            <pc:sldMk cId="72577928" sldId="272"/>
            <ac:picMk id="5" creationId="{332B467D-F029-B11A-A1FA-F022F80FFE2A}"/>
          </ac:picMkLst>
        </pc:picChg>
        <pc:picChg chg="add mod">
          <ac:chgData name="Dragan Javorac" userId="913c2858-fb97-4c6e-a42c-b1f1a16b225e" providerId="ADAL" clId="{BC00D9DF-F858-4149-8B7B-F211D448CEDA}" dt="2025-09-05T06:48:43.823" v="598" actId="1076"/>
          <ac:picMkLst>
            <pc:docMk/>
            <pc:sldMk cId="72577928" sldId="272"/>
            <ac:picMk id="6" creationId="{D1A7BD43-8159-A21E-5F41-5CEE49601013}"/>
          </ac:picMkLst>
        </pc:picChg>
      </pc:sldChg>
      <pc:sldChg chg="modSp add mod">
        <pc:chgData name="Dragan Javorac" userId="913c2858-fb97-4c6e-a42c-b1f1a16b225e" providerId="ADAL" clId="{BC00D9DF-F858-4149-8B7B-F211D448CEDA}" dt="2025-09-05T06:50:07.754" v="840" actId="20577"/>
        <pc:sldMkLst>
          <pc:docMk/>
          <pc:sldMk cId="629062919" sldId="273"/>
        </pc:sldMkLst>
        <pc:spChg chg="mod">
          <ac:chgData name="Dragan Javorac" userId="913c2858-fb97-4c6e-a42c-b1f1a16b225e" providerId="ADAL" clId="{BC00D9DF-F858-4149-8B7B-F211D448CEDA}" dt="2025-09-05T06:49:14.068" v="649" actId="20577"/>
          <ac:spMkLst>
            <pc:docMk/>
            <pc:sldMk cId="629062919" sldId="273"/>
            <ac:spMk id="2" creationId="{EA35CC6D-C111-E6E7-6590-360902EC259B}"/>
          </ac:spMkLst>
        </pc:spChg>
        <pc:spChg chg="mod">
          <ac:chgData name="Dragan Javorac" userId="913c2858-fb97-4c6e-a42c-b1f1a16b225e" providerId="ADAL" clId="{BC00D9DF-F858-4149-8B7B-F211D448CEDA}" dt="2025-09-05T06:50:07.754" v="840" actId="20577"/>
          <ac:spMkLst>
            <pc:docMk/>
            <pc:sldMk cId="629062919" sldId="273"/>
            <ac:spMk id="3" creationId="{0D285EAF-7D95-87BB-F41B-535606E488D2}"/>
          </ac:spMkLst>
        </pc:spChg>
      </pc:sldChg>
      <pc:sldChg chg="addSp delSp modSp add mod">
        <pc:chgData name="Dragan Javorac" userId="913c2858-fb97-4c6e-a42c-b1f1a16b225e" providerId="ADAL" clId="{BC00D9DF-F858-4149-8B7B-F211D448CEDA}" dt="2025-09-05T06:51:24.184" v="941" actId="20577"/>
        <pc:sldMkLst>
          <pc:docMk/>
          <pc:sldMk cId="3383277416" sldId="274"/>
        </pc:sldMkLst>
        <pc:spChg chg="mod">
          <ac:chgData name="Dragan Javorac" userId="913c2858-fb97-4c6e-a42c-b1f1a16b225e" providerId="ADAL" clId="{BC00D9DF-F858-4149-8B7B-F211D448CEDA}" dt="2025-09-05T06:51:16.999" v="913"/>
          <ac:spMkLst>
            <pc:docMk/>
            <pc:sldMk cId="3383277416" sldId="274"/>
            <ac:spMk id="2" creationId="{8506B8A1-1EED-F70F-BAD6-F43154E90ED0}"/>
          </ac:spMkLst>
        </pc:spChg>
        <pc:spChg chg="mod">
          <ac:chgData name="Dragan Javorac" userId="913c2858-fb97-4c6e-a42c-b1f1a16b225e" providerId="ADAL" clId="{BC00D9DF-F858-4149-8B7B-F211D448CEDA}" dt="2025-09-05T06:51:24.184" v="941" actId="20577"/>
          <ac:spMkLst>
            <pc:docMk/>
            <pc:sldMk cId="3383277416" sldId="274"/>
            <ac:spMk id="3" creationId="{759D00B3-8D1E-980D-1963-DBC3B72B33B7}"/>
          </ac:spMkLst>
        </pc:spChg>
        <pc:picChg chg="add mod">
          <ac:chgData name="Dragan Javorac" userId="913c2858-fb97-4c6e-a42c-b1f1a16b225e" providerId="ADAL" clId="{BC00D9DF-F858-4149-8B7B-F211D448CEDA}" dt="2025-09-05T06:50:45.994" v="877" actId="1076"/>
          <ac:picMkLst>
            <pc:docMk/>
            <pc:sldMk cId="3383277416" sldId="274"/>
            <ac:picMk id="5" creationId="{8DC3CE06-46C3-1D2E-F75B-018CD620B5EE}"/>
          </ac:picMkLst>
        </pc:picChg>
        <pc:picChg chg="del">
          <ac:chgData name="Dragan Javorac" userId="913c2858-fb97-4c6e-a42c-b1f1a16b225e" providerId="ADAL" clId="{BC00D9DF-F858-4149-8B7B-F211D448CEDA}" dt="2025-09-05T06:50:44.207" v="875" actId="478"/>
          <ac:picMkLst>
            <pc:docMk/>
            <pc:sldMk cId="3383277416" sldId="274"/>
            <ac:picMk id="6" creationId="{A256AC14-C29B-5FA3-0876-7E181BE0C160}"/>
          </ac:picMkLst>
        </pc:picChg>
      </pc:sldChg>
      <pc:sldChg chg="modSp add mod">
        <pc:chgData name="Dragan Javorac" userId="913c2858-fb97-4c6e-a42c-b1f1a16b225e" providerId="ADAL" clId="{BC00D9DF-F858-4149-8B7B-F211D448CEDA}" dt="2025-09-05T06:51:11.093" v="909" actId="20577"/>
        <pc:sldMkLst>
          <pc:docMk/>
          <pc:sldMk cId="1226168324" sldId="275"/>
        </pc:sldMkLst>
        <pc:spChg chg="mod">
          <ac:chgData name="Dragan Javorac" userId="913c2858-fb97-4c6e-a42c-b1f1a16b225e" providerId="ADAL" clId="{BC00D9DF-F858-4149-8B7B-F211D448CEDA}" dt="2025-09-05T06:51:11.093" v="909" actId="20577"/>
          <ac:spMkLst>
            <pc:docMk/>
            <pc:sldMk cId="1226168324" sldId="275"/>
            <ac:spMk id="2" creationId="{7CF4DA37-1922-9B3B-30C3-C777892056DA}"/>
          </ac:spMkLst>
        </pc:spChg>
        <pc:spChg chg="mod">
          <ac:chgData name="Dragan Javorac" userId="913c2858-fb97-4c6e-a42c-b1f1a16b225e" providerId="ADAL" clId="{BC00D9DF-F858-4149-8B7B-F211D448CEDA}" dt="2025-09-05T06:51:04.654" v="904"/>
          <ac:spMkLst>
            <pc:docMk/>
            <pc:sldMk cId="1226168324" sldId="275"/>
            <ac:spMk id="3" creationId="{86BFAE7F-2FA4-3C1B-9261-D15AB731705E}"/>
          </ac:spMkLst>
        </pc:spChg>
      </pc:sldChg>
      <pc:sldChg chg="addSp delSp modSp add mod">
        <pc:chgData name="Dragan Javorac" userId="913c2858-fb97-4c6e-a42c-b1f1a16b225e" providerId="ADAL" clId="{BC00D9DF-F858-4149-8B7B-F211D448CEDA}" dt="2025-09-05T06:52:57.594" v="1080" actId="20577"/>
        <pc:sldMkLst>
          <pc:docMk/>
          <pc:sldMk cId="1534339280" sldId="276"/>
        </pc:sldMkLst>
        <pc:spChg chg="mod">
          <ac:chgData name="Dragan Javorac" userId="913c2858-fb97-4c6e-a42c-b1f1a16b225e" providerId="ADAL" clId="{BC00D9DF-F858-4149-8B7B-F211D448CEDA}" dt="2025-09-05T06:52:10.487" v="957"/>
          <ac:spMkLst>
            <pc:docMk/>
            <pc:sldMk cId="1534339280" sldId="276"/>
            <ac:spMk id="2" creationId="{03731C21-8602-2164-4482-84CEC59F3D34}"/>
          </ac:spMkLst>
        </pc:spChg>
        <pc:spChg chg="mod">
          <ac:chgData name="Dragan Javorac" userId="913c2858-fb97-4c6e-a42c-b1f1a16b225e" providerId="ADAL" clId="{BC00D9DF-F858-4149-8B7B-F211D448CEDA}" dt="2025-09-05T06:52:57.594" v="1080" actId="20577"/>
          <ac:spMkLst>
            <pc:docMk/>
            <pc:sldMk cId="1534339280" sldId="276"/>
            <ac:spMk id="3" creationId="{93B232BB-7CF5-D324-2A40-582336244F09}"/>
          </ac:spMkLst>
        </pc:spChg>
        <pc:picChg chg="del">
          <ac:chgData name="Dragan Javorac" userId="913c2858-fb97-4c6e-a42c-b1f1a16b225e" providerId="ADAL" clId="{BC00D9DF-F858-4149-8B7B-F211D448CEDA}" dt="2025-09-05T06:52:34.729" v="1024" actId="478"/>
          <ac:picMkLst>
            <pc:docMk/>
            <pc:sldMk cId="1534339280" sldId="276"/>
            <ac:picMk id="5" creationId="{7A16CC89-D6E3-C22B-7508-1AF40E0F1079}"/>
          </ac:picMkLst>
        </pc:picChg>
        <pc:picChg chg="add mod">
          <ac:chgData name="Dragan Javorac" userId="913c2858-fb97-4c6e-a42c-b1f1a16b225e" providerId="ADAL" clId="{BC00D9DF-F858-4149-8B7B-F211D448CEDA}" dt="2025-09-05T06:52:36.284" v="1026" actId="1076"/>
          <ac:picMkLst>
            <pc:docMk/>
            <pc:sldMk cId="1534339280" sldId="276"/>
            <ac:picMk id="6" creationId="{C3957840-CBB0-F808-1060-53E4C084D2F5}"/>
          </ac:picMkLst>
        </pc:picChg>
      </pc:sldChg>
      <pc:sldChg chg="modSp add mod">
        <pc:chgData name="Dragan Javorac" userId="913c2858-fb97-4c6e-a42c-b1f1a16b225e" providerId="ADAL" clId="{BC00D9DF-F858-4149-8B7B-F211D448CEDA}" dt="2025-09-05T06:54:13.122" v="1208"/>
        <pc:sldMkLst>
          <pc:docMk/>
          <pc:sldMk cId="3117709187" sldId="277"/>
        </pc:sldMkLst>
        <pc:spChg chg="mod">
          <ac:chgData name="Dragan Javorac" userId="913c2858-fb97-4c6e-a42c-b1f1a16b225e" providerId="ADAL" clId="{BC00D9DF-F858-4149-8B7B-F211D448CEDA}" dt="2025-09-05T06:53:04.414" v="1097" actId="20577"/>
          <ac:spMkLst>
            <pc:docMk/>
            <pc:sldMk cId="3117709187" sldId="277"/>
            <ac:spMk id="2" creationId="{13AD90D1-D5C3-7903-CEA7-1959AD178987}"/>
          </ac:spMkLst>
        </pc:spChg>
        <pc:spChg chg="mod">
          <ac:chgData name="Dragan Javorac" userId="913c2858-fb97-4c6e-a42c-b1f1a16b225e" providerId="ADAL" clId="{BC00D9DF-F858-4149-8B7B-F211D448CEDA}" dt="2025-09-05T06:54:13.122" v="1208"/>
          <ac:spMkLst>
            <pc:docMk/>
            <pc:sldMk cId="3117709187" sldId="277"/>
            <ac:spMk id="3" creationId="{FBA04628-C622-4365-3784-06CDCD5898E6}"/>
          </ac:spMkLst>
        </pc:spChg>
      </pc:sldChg>
      <pc:sldChg chg="addSp delSp modSp add mod">
        <pc:chgData name="Dragan Javorac" userId="913c2858-fb97-4c6e-a42c-b1f1a16b225e" providerId="ADAL" clId="{BC00D9DF-F858-4149-8B7B-F211D448CEDA}" dt="2025-09-05T06:55:16.381" v="1221"/>
        <pc:sldMkLst>
          <pc:docMk/>
          <pc:sldMk cId="807117044" sldId="278"/>
        </pc:sldMkLst>
        <pc:spChg chg="mod">
          <ac:chgData name="Dragan Javorac" userId="913c2858-fb97-4c6e-a42c-b1f1a16b225e" providerId="ADAL" clId="{BC00D9DF-F858-4149-8B7B-F211D448CEDA}" dt="2025-09-05T06:54:19.648" v="1210"/>
          <ac:spMkLst>
            <pc:docMk/>
            <pc:sldMk cId="807117044" sldId="278"/>
            <ac:spMk id="2" creationId="{50B8A205-01A2-B118-C7C7-BD40C8A3E9B7}"/>
          </ac:spMkLst>
        </pc:spChg>
        <pc:spChg chg="mod">
          <ac:chgData name="Dragan Javorac" userId="913c2858-fb97-4c6e-a42c-b1f1a16b225e" providerId="ADAL" clId="{BC00D9DF-F858-4149-8B7B-F211D448CEDA}" dt="2025-09-05T06:55:16.381" v="1221"/>
          <ac:spMkLst>
            <pc:docMk/>
            <pc:sldMk cId="807117044" sldId="278"/>
            <ac:spMk id="3" creationId="{11966F84-88AB-F907-8C1A-AC4E7334EE8E}"/>
          </ac:spMkLst>
        </pc:spChg>
        <pc:picChg chg="del">
          <ac:chgData name="Dragan Javorac" userId="913c2858-fb97-4c6e-a42c-b1f1a16b225e" providerId="ADAL" clId="{BC00D9DF-F858-4149-8B7B-F211D448CEDA}" dt="2025-09-05T06:54:22.704" v="1211" actId="478"/>
          <ac:picMkLst>
            <pc:docMk/>
            <pc:sldMk cId="807117044" sldId="278"/>
            <ac:picMk id="5" creationId="{CE301E81-B767-31C0-5677-02BE72D17D90}"/>
          </ac:picMkLst>
        </pc:picChg>
        <pc:picChg chg="add mod">
          <ac:chgData name="Dragan Javorac" userId="913c2858-fb97-4c6e-a42c-b1f1a16b225e" providerId="ADAL" clId="{BC00D9DF-F858-4149-8B7B-F211D448CEDA}" dt="2025-09-05T06:54:24.144" v="1213" actId="1076"/>
          <ac:picMkLst>
            <pc:docMk/>
            <pc:sldMk cId="807117044" sldId="278"/>
            <ac:picMk id="6" creationId="{1DC7833B-53FC-4AF5-CAB5-EE5672F6A4FA}"/>
          </ac:picMkLst>
        </pc:picChg>
      </pc:sldChg>
      <pc:sldChg chg="modSp add mod">
        <pc:chgData name="Dragan Javorac" userId="913c2858-fb97-4c6e-a42c-b1f1a16b225e" providerId="ADAL" clId="{BC00D9DF-F858-4149-8B7B-F211D448CEDA}" dt="2025-09-05T06:56:55.707" v="1334" actId="20577"/>
        <pc:sldMkLst>
          <pc:docMk/>
          <pc:sldMk cId="675008755" sldId="279"/>
        </pc:sldMkLst>
        <pc:spChg chg="mod">
          <ac:chgData name="Dragan Javorac" userId="913c2858-fb97-4c6e-a42c-b1f1a16b225e" providerId="ADAL" clId="{BC00D9DF-F858-4149-8B7B-F211D448CEDA}" dt="2025-09-05T06:56:16.863" v="1226" actId="20577"/>
          <ac:spMkLst>
            <pc:docMk/>
            <pc:sldMk cId="675008755" sldId="279"/>
            <ac:spMk id="2" creationId="{8AE19EB1-0B91-3477-D06B-0C41FF1EE4F6}"/>
          </ac:spMkLst>
        </pc:spChg>
        <pc:spChg chg="mod">
          <ac:chgData name="Dragan Javorac" userId="913c2858-fb97-4c6e-a42c-b1f1a16b225e" providerId="ADAL" clId="{BC00D9DF-F858-4149-8B7B-F211D448CEDA}" dt="2025-09-05T06:56:55.707" v="1334" actId="20577"/>
          <ac:spMkLst>
            <pc:docMk/>
            <pc:sldMk cId="675008755" sldId="279"/>
            <ac:spMk id="3" creationId="{F0AD0F96-EDD9-C024-834A-207C1D8097B6}"/>
          </ac:spMkLst>
        </pc:spChg>
        <pc:picChg chg="mod">
          <ac:chgData name="Dragan Javorac" userId="913c2858-fb97-4c6e-a42c-b1f1a16b225e" providerId="ADAL" clId="{BC00D9DF-F858-4149-8B7B-F211D448CEDA}" dt="2025-09-05T06:56:37.836" v="1284" actId="1076"/>
          <ac:picMkLst>
            <pc:docMk/>
            <pc:sldMk cId="675008755" sldId="279"/>
            <ac:picMk id="6" creationId="{A9AB3FA5-80BA-482D-BC1E-A43CE976DB8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A3DF8-D70A-4619-BA46-AA7FA0C4FBBC}" type="datetimeFigureOut">
              <a:rPr lang="nl-NL" smtClean="0"/>
              <a:t>5-9-2025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6000E-0881-45DC-955C-C3633DA62B3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8851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 functie </a:t>
            </a:r>
            <a:r>
              <a:rPr lang="nl-NL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phpinfo</a:t>
            </a:r>
            <a:r>
              <a: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nl-NL" dirty="0"/>
              <a:t> in PHP toont een uitgebreid overzicht van de huidige PHP-configuratie van je server. Denk aan:</a:t>
            </a:r>
          </a:p>
          <a:p>
            <a:r>
              <a:rPr lang="nl-NL" dirty="0"/>
              <a:t>De gebruikte PHP-versie</a:t>
            </a:r>
          </a:p>
          <a:p>
            <a:r>
              <a:rPr lang="nl-NL" dirty="0"/>
              <a:t>Geïnstalleerde extensies</a:t>
            </a:r>
          </a:p>
          <a:p>
            <a:r>
              <a:rPr lang="nl-NL"/>
              <a:t>Serverinstellingen zoals geheugenlimieten en uploadgroottes</a:t>
            </a:r>
          </a:p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6000E-0881-45DC-955C-C3633DA62B38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9313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04E2-8F0E-4C62-9794-A51F54BB41AC}" type="datetimeFigureOut">
              <a:rPr lang="nl-NL" smtClean="0"/>
              <a:t>5-9-2025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EB3D-A843-4CD9-9D79-A527ECF875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3769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04E2-8F0E-4C62-9794-A51F54BB41AC}" type="datetimeFigureOut">
              <a:rPr lang="nl-NL" smtClean="0"/>
              <a:t>5-9-2025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EB3D-A843-4CD9-9D79-A527ECF875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5549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04E2-8F0E-4C62-9794-A51F54BB41AC}" type="datetimeFigureOut">
              <a:rPr lang="nl-NL" smtClean="0"/>
              <a:t>5-9-2025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EB3D-A843-4CD9-9D79-A527ECF875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6195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04E2-8F0E-4C62-9794-A51F54BB41AC}" type="datetimeFigureOut">
              <a:rPr lang="nl-NL" smtClean="0"/>
              <a:t>5-9-2025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EB3D-A843-4CD9-9D79-A527ECF875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1400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04E2-8F0E-4C62-9794-A51F54BB41AC}" type="datetimeFigureOut">
              <a:rPr lang="nl-NL" smtClean="0"/>
              <a:t>5-9-2025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EB3D-A843-4CD9-9D79-A527ECF875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8574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04E2-8F0E-4C62-9794-A51F54BB41AC}" type="datetimeFigureOut">
              <a:rPr lang="nl-NL" smtClean="0"/>
              <a:t>5-9-2025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EB3D-A843-4CD9-9D79-A527ECF875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1966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04E2-8F0E-4C62-9794-A51F54BB41AC}" type="datetimeFigureOut">
              <a:rPr lang="nl-NL" smtClean="0"/>
              <a:t>5-9-2025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EB3D-A843-4CD9-9D79-A527ECF875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2604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04E2-8F0E-4C62-9794-A51F54BB41AC}" type="datetimeFigureOut">
              <a:rPr lang="nl-NL" smtClean="0"/>
              <a:t>5-9-2025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EB3D-A843-4CD9-9D79-A527ECF875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7636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04E2-8F0E-4C62-9794-A51F54BB41AC}" type="datetimeFigureOut">
              <a:rPr lang="nl-NL" smtClean="0"/>
              <a:t>5-9-2025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EB3D-A843-4CD9-9D79-A527ECF875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94607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04E2-8F0E-4C62-9794-A51F54BB41AC}" type="datetimeFigureOut">
              <a:rPr lang="nl-NL" smtClean="0"/>
              <a:t>5-9-2025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EB3D-A843-4CD9-9D79-A527ECF875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1380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04E2-8F0E-4C62-9794-A51F54BB41AC}" type="datetimeFigureOut">
              <a:rPr lang="nl-NL" smtClean="0"/>
              <a:t>5-9-2025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EB3D-A843-4CD9-9D79-A527ECF875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891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2BB04E2-8F0E-4C62-9794-A51F54BB41AC}" type="datetimeFigureOut">
              <a:rPr lang="nl-NL" smtClean="0"/>
              <a:t>5-9-2025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095FEB3D-A843-4CD9-9D79-A527ECF875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842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heidebrink-ma.github.io/m5prog_opdrachtensite/les-1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D3E4B-FB02-7051-2AC1-5329867259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Development omgeving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24CF7F-C99D-AFDD-18B4-A8BFC90CD9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0235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978F48-5B8B-35A3-1AA1-AAA1DCDC1E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19EB1-0B91-3477-D06B-0C41FF1EE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.</a:t>
            </a:r>
            <a:r>
              <a:rPr lang="nl-NL" dirty="0" err="1"/>
              <a:t>env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D0F96-EDD9-C024-834A-207C1D809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Document met instellingen</a:t>
            </a:r>
          </a:p>
          <a:p>
            <a:r>
              <a:rPr lang="nl-NL" dirty="0"/>
              <a:t>.</a:t>
            </a:r>
            <a:r>
              <a:rPr lang="nl-NL" dirty="0" err="1"/>
              <a:t>env_example</a:t>
            </a:r>
            <a:endParaRPr lang="nl-NL" dirty="0"/>
          </a:p>
          <a:p>
            <a:pPr lvl="1"/>
            <a:r>
              <a:rPr lang="nl-NL" dirty="0"/>
              <a:t>Template laat zien WELKE variabelen nodig zijn</a:t>
            </a:r>
          </a:p>
          <a:p>
            <a:r>
              <a:rPr lang="nl-NL" dirty="0"/>
              <a:t>.</a:t>
            </a:r>
            <a:r>
              <a:rPr lang="nl-NL" dirty="0" err="1"/>
              <a:t>env</a:t>
            </a:r>
            <a:r>
              <a:rPr lang="nl-NL" dirty="0"/>
              <a:t> niet in git</a:t>
            </a:r>
          </a:p>
          <a:p>
            <a:pPr lvl="1"/>
            <a:r>
              <a:rPr lang="nl-NL" dirty="0"/>
              <a:t>Echte </a:t>
            </a:r>
            <a:r>
              <a:rPr lang="nl-NL" dirty="0" err="1"/>
              <a:t>passwords</a:t>
            </a:r>
            <a:r>
              <a:rPr lang="nl-NL" dirty="0"/>
              <a:t>, gevoelig!!</a:t>
            </a:r>
          </a:p>
          <a:p>
            <a:pPr lvl="1"/>
            <a:r>
              <a:rPr lang="nl-NL" dirty="0"/>
              <a:t>.</a:t>
            </a:r>
            <a:r>
              <a:rPr lang="nl-NL" dirty="0" err="1"/>
              <a:t>gitignore</a:t>
            </a:r>
            <a:endParaRPr lang="nl-NL" dirty="0"/>
          </a:p>
          <a:p>
            <a:r>
              <a:rPr lang="nl-NL" dirty="0"/>
              <a:t>Alleen voor huidige omgeving</a:t>
            </a:r>
          </a:p>
          <a:p>
            <a:pPr lvl="1"/>
            <a:r>
              <a:rPr lang="nl-NL" dirty="0"/>
              <a:t>OTAP</a:t>
            </a:r>
          </a:p>
          <a:p>
            <a:r>
              <a:rPr lang="nl-NL" dirty="0"/>
              <a:t>Leesbaar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AB3FA5-80BA-482D-BC1E-A43CE976D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127" y="3723644"/>
            <a:ext cx="5815873" cy="276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08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DE2E15-A5CA-18A7-DFD1-2DDFCF1174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D90D1-D5C3-7903-CEA7-1959AD178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Verbinden met database – Admin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04628-C622-4365-3784-06CDCD589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Phpmyadmin</a:t>
            </a:r>
            <a:endParaRPr lang="nl-NL" dirty="0"/>
          </a:p>
          <a:p>
            <a:r>
              <a:rPr lang="nl-NL" dirty="0" err="1"/>
              <a:t>Sequel</a:t>
            </a:r>
            <a:r>
              <a:rPr lang="nl-NL" dirty="0"/>
              <a:t> Ace ( </a:t>
            </a:r>
            <a:r>
              <a:rPr lang="nl-NL" dirty="0" err="1"/>
              <a:t>osx</a:t>
            </a:r>
            <a:r>
              <a:rPr lang="nl-NL" dirty="0"/>
              <a:t> )</a:t>
            </a:r>
          </a:p>
          <a:p>
            <a:r>
              <a:rPr lang="nl-NL" dirty="0" err="1"/>
              <a:t>HeidiSQL</a:t>
            </a:r>
            <a:endParaRPr lang="nl-NL" dirty="0"/>
          </a:p>
          <a:p>
            <a:r>
              <a:rPr lang="nl-NL" dirty="0" err="1"/>
              <a:t>MySQL</a:t>
            </a:r>
            <a:r>
              <a:rPr lang="nl-NL" dirty="0"/>
              <a:t> Workbench</a:t>
            </a:r>
          </a:p>
          <a:p>
            <a:endParaRPr lang="nl-NL" dirty="0"/>
          </a:p>
          <a:p>
            <a:r>
              <a:rPr lang="nl-NL" dirty="0"/>
              <a:t>Andere databases hebben eigen tools</a:t>
            </a:r>
          </a:p>
          <a:p>
            <a:pPr lvl="1"/>
            <a:r>
              <a:rPr lang="nl-NL" dirty="0"/>
              <a:t>MSSQL (Microsoft land)</a:t>
            </a:r>
          </a:p>
          <a:p>
            <a:pPr lvl="1"/>
            <a:r>
              <a:rPr lang="nl-NL" dirty="0"/>
              <a:t>SQL Server Management Studio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DD453A-9661-4DEA-96BC-F6D2E91B8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2036" y="3122330"/>
            <a:ext cx="2741397" cy="274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709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1C7E92-2253-F17C-B1AB-07AB9517A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8A205-01A2-B118-C7C7-BD40C8A3E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Ontwikkelen van website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66F84-88AB-F907-8C1A-AC4E7334E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Werk map</a:t>
            </a:r>
          </a:p>
          <a:p>
            <a:r>
              <a:rPr lang="nl-NL" dirty="0"/>
              <a:t>Case-</a:t>
            </a:r>
            <a:r>
              <a:rPr lang="nl-NL" dirty="0" err="1"/>
              <a:t>sensitive</a:t>
            </a:r>
            <a:endParaRPr lang="nl-NL" dirty="0"/>
          </a:p>
          <a:p>
            <a:r>
              <a:rPr lang="nl-NL" dirty="0"/>
              <a:t>PHP openen en sluiten</a:t>
            </a:r>
          </a:p>
          <a:p>
            <a:r>
              <a:rPr lang="nl-NL" dirty="0"/>
              <a:t>Regel afsluiten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 err="1"/>
              <a:t>phpinfo</a:t>
            </a:r>
            <a:r>
              <a:rPr lang="nl-NL" dirty="0"/>
              <a:t>();</a:t>
            </a:r>
          </a:p>
          <a:p>
            <a:endParaRPr lang="nl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C7833B-53FC-4AF5-CAB5-EE5672F6A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8383" y="3241417"/>
            <a:ext cx="5815873" cy="276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117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29F639-4386-BBA6-CAD8-72FC41AFD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38BC6-F696-0411-4467-D11545529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Opdrachten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CFE164-4701-78D8-2D11-0A243D1D763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70399"/>
          <a:stretch>
            <a:fillRect/>
          </a:stretch>
        </p:blipFill>
        <p:spPr>
          <a:xfrm>
            <a:off x="838200" y="4959067"/>
            <a:ext cx="8715375" cy="15338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B6157F-F1DE-45DD-9A4F-84158AA78187}"/>
              </a:ext>
            </a:extLst>
          </p:cNvPr>
          <p:cNvSpPr txBox="1"/>
          <p:nvPr/>
        </p:nvSpPr>
        <p:spPr>
          <a:xfrm>
            <a:off x="660903" y="2023624"/>
            <a:ext cx="95876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hlinkClick r:id="rId3"/>
              </a:rPr>
              <a:t>https://jheidebrink-ma.github.io/m5prog_opdrachtensite/les-1/</a:t>
            </a:r>
            <a:endParaRPr lang="nl-NL" dirty="0"/>
          </a:p>
          <a:p>
            <a:endParaRPr lang="nl-NL" dirty="0"/>
          </a:p>
          <a:p>
            <a:r>
              <a:rPr lang="nl-NL" dirty="0"/>
              <a:t>Lees en maak: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90ED16-035A-06B3-2CDB-1F368869563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7246" b="35161"/>
          <a:stretch>
            <a:fillRect/>
          </a:stretch>
        </p:blipFill>
        <p:spPr>
          <a:xfrm>
            <a:off x="838200" y="2898853"/>
            <a:ext cx="6924675" cy="175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957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18918-CB21-3885-D7EE-E41036AD7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</a:t>
            </a:r>
            <a:br>
              <a:rPr lang="nl-NL" dirty="0"/>
            </a:b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A7A74-492B-9A1D-82F0-8C08682F8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Wat heb je nodig?</a:t>
            </a:r>
          </a:p>
          <a:p>
            <a:r>
              <a:rPr lang="nl-NL" dirty="0"/>
              <a:t>Types</a:t>
            </a:r>
          </a:p>
          <a:p>
            <a:r>
              <a:rPr lang="nl-NL" dirty="0"/>
              <a:t>Meest gebruikt</a:t>
            </a:r>
          </a:p>
          <a:p>
            <a:r>
              <a:rPr lang="nl-NL" dirty="0"/>
              <a:t>Installatie</a:t>
            </a:r>
          </a:p>
        </p:txBody>
      </p:sp>
    </p:spTree>
    <p:extLst>
      <p:ext uri="{BB962C8B-B14F-4D97-AF65-F5344CB8AC3E}">
        <p14:creationId xmlns:p14="http://schemas.microsoft.com/office/powerpoint/2010/main" val="3642134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6D6CB-2DC7-8352-60DA-35EC29AEF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Wat heb je nodig</a:t>
            </a:r>
            <a:br>
              <a:rPr lang="nl-NL" dirty="0"/>
            </a:br>
            <a:br>
              <a:rPr lang="nl-NL" dirty="0"/>
            </a:b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11CCB-3AFB-CD11-528F-D68CF1C18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Reserve proxy </a:t>
            </a:r>
            <a:r>
              <a:rPr lang="nl-NL" i="1" dirty="0"/>
              <a:t>( Apache / </a:t>
            </a:r>
            <a:r>
              <a:rPr lang="nl-NL" i="1" dirty="0" err="1"/>
              <a:t>NGiNX</a:t>
            </a:r>
            <a:r>
              <a:rPr lang="nl-NL" i="1" dirty="0"/>
              <a:t>  / IIS)</a:t>
            </a:r>
          </a:p>
          <a:p>
            <a:pPr lvl="1"/>
            <a:r>
              <a:rPr lang="nl-NL" i="1" dirty="0"/>
              <a:t>Je webserver programma</a:t>
            </a:r>
            <a:endParaRPr lang="nl-NL" dirty="0"/>
          </a:p>
          <a:p>
            <a:r>
              <a:rPr lang="nl-NL" dirty="0"/>
              <a:t>Cache server </a:t>
            </a:r>
            <a:r>
              <a:rPr lang="nl-NL" i="1" dirty="0"/>
              <a:t>( </a:t>
            </a:r>
            <a:r>
              <a:rPr lang="nl-NL" i="1" dirty="0" err="1"/>
              <a:t>Redis</a:t>
            </a:r>
            <a:r>
              <a:rPr lang="nl-NL" i="1" dirty="0"/>
              <a:t> / </a:t>
            </a:r>
            <a:r>
              <a:rPr lang="nl-NL" i="1" dirty="0" err="1"/>
              <a:t>Memcached</a:t>
            </a:r>
            <a:r>
              <a:rPr lang="nl-NL" i="1" dirty="0"/>
              <a:t> )</a:t>
            </a:r>
          </a:p>
          <a:p>
            <a:pPr lvl="1"/>
            <a:r>
              <a:rPr lang="nl-NL" i="1" dirty="0"/>
              <a:t>Maakt je site sneller</a:t>
            </a:r>
            <a:endParaRPr lang="nl-NL" dirty="0"/>
          </a:p>
          <a:p>
            <a:r>
              <a:rPr lang="nl-NL" dirty="0"/>
              <a:t>Applicatie </a:t>
            </a:r>
            <a:r>
              <a:rPr lang="nl-NL" i="1" dirty="0"/>
              <a:t>( PHP / JS / python )</a:t>
            </a:r>
          </a:p>
          <a:p>
            <a:pPr lvl="1"/>
            <a:r>
              <a:rPr lang="nl-NL" i="1" dirty="0"/>
              <a:t>Backend en </a:t>
            </a:r>
            <a:r>
              <a:rPr lang="nl-NL" i="1" dirty="0" err="1"/>
              <a:t>frontend</a:t>
            </a:r>
            <a:r>
              <a:rPr lang="nl-NL" i="1" dirty="0"/>
              <a:t> code</a:t>
            </a:r>
            <a:endParaRPr lang="nl-NL" dirty="0"/>
          </a:p>
          <a:p>
            <a:r>
              <a:rPr lang="nl-NL" dirty="0" err="1"/>
              <a:t>DataBase</a:t>
            </a:r>
            <a:r>
              <a:rPr lang="nl-NL" dirty="0"/>
              <a:t> </a:t>
            </a:r>
            <a:r>
              <a:rPr lang="nl-NL" i="1" dirty="0"/>
              <a:t>( </a:t>
            </a:r>
            <a:r>
              <a:rPr lang="nl-NL" i="1" dirty="0" err="1"/>
              <a:t>MySQL</a:t>
            </a:r>
            <a:r>
              <a:rPr lang="nl-NL" i="1" dirty="0"/>
              <a:t> / </a:t>
            </a:r>
            <a:r>
              <a:rPr lang="nl-NL" i="1" dirty="0" err="1"/>
              <a:t>MariaDB</a:t>
            </a:r>
            <a:r>
              <a:rPr lang="nl-NL" i="1" dirty="0"/>
              <a:t> /  </a:t>
            </a:r>
            <a:r>
              <a:rPr lang="nl-NL" i="1" dirty="0" err="1"/>
              <a:t>PostgresSQL</a:t>
            </a:r>
            <a:r>
              <a:rPr lang="nl-NL" i="1" dirty="0"/>
              <a:t> )</a:t>
            </a:r>
          </a:p>
          <a:p>
            <a:pPr lvl="1"/>
            <a:r>
              <a:rPr lang="nl-NL" i="1" dirty="0"/>
              <a:t>Data opslag</a:t>
            </a:r>
          </a:p>
          <a:p>
            <a:pPr lvl="2"/>
            <a:r>
              <a:rPr lang="nl-NL" i="1" dirty="0"/>
              <a:t>Accounts</a:t>
            </a:r>
          </a:p>
          <a:p>
            <a:pPr lvl="2"/>
            <a:r>
              <a:rPr lang="nl-NL" i="1" dirty="0" err="1"/>
              <a:t>etc</a:t>
            </a: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BC752A-CA04-45FD-4FE9-567D3E75C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0313" y="2224703"/>
            <a:ext cx="4217361" cy="426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464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CCA00E-DF78-6FA8-4CA1-CF5E0929DA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DCF08-6EE8-9672-56E5-5F88768E0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Types - Hoe kun je lokaal een website ontwikkelen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C108F-E541-4E37-AE59-74B4B54B7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NL" dirty="0"/>
          </a:p>
          <a:p>
            <a:r>
              <a:rPr lang="nl-NL" dirty="0" err="1"/>
              <a:t>Locale</a:t>
            </a:r>
            <a:r>
              <a:rPr lang="nl-NL" dirty="0"/>
              <a:t> installatie</a:t>
            </a:r>
          </a:p>
          <a:p>
            <a:r>
              <a:rPr lang="nl-NL" dirty="0" err="1"/>
              <a:t>Valet</a:t>
            </a:r>
            <a:r>
              <a:rPr lang="nl-NL" dirty="0"/>
              <a:t> ( via </a:t>
            </a:r>
            <a:r>
              <a:rPr lang="nl-NL" dirty="0" err="1"/>
              <a:t>Laravel</a:t>
            </a:r>
            <a:r>
              <a:rPr lang="nl-NL" dirty="0"/>
              <a:t> op OSX )</a:t>
            </a:r>
          </a:p>
          <a:p>
            <a:r>
              <a:rPr lang="nl-NL" dirty="0" err="1"/>
              <a:t>Xamp</a:t>
            </a:r>
            <a:endParaRPr lang="nl-NL" dirty="0"/>
          </a:p>
          <a:p>
            <a:r>
              <a:rPr lang="nl-NL" dirty="0" err="1"/>
              <a:t>Wamp</a:t>
            </a:r>
            <a:r>
              <a:rPr lang="nl-NL" dirty="0"/>
              <a:t> / </a:t>
            </a:r>
            <a:r>
              <a:rPr lang="nl-NL" dirty="0" err="1"/>
              <a:t>Mamp</a:t>
            </a:r>
            <a:r>
              <a:rPr lang="nl-NL" dirty="0"/>
              <a:t> / Lamp</a:t>
            </a:r>
          </a:p>
          <a:p>
            <a:r>
              <a:rPr lang="nl-NL" dirty="0" err="1"/>
              <a:t>Vagrant</a:t>
            </a:r>
            <a:endParaRPr lang="nl-NL" dirty="0"/>
          </a:p>
          <a:p>
            <a:r>
              <a:rPr lang="it-IT" dirty="0"/>
              <a:t>In applicatie ( via Visual Studio / PHP Storm )</a:t>
            </a:r>
          </a:p>
          <a:p>
            <a:r>
              <a:rPr lang="nl-NL" dirty="0"/>
              <a:t>Docker</a:t>
            </a:r>
          </a:p>
          <a:p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D04301-EECC-47E4-797C-D81FFF7D1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0313" y="2224703"/>
            <a:ext cx="4217361" cy="426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672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07DC42-BB7A-3153-C9AA-7F1FF5E3B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B63C2-A77D-194F-D218-786030860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Wat gebruikt de industrie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5F7DD-9242-B6BC-1EAE-CB92C0013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nl-NL" dirty="0"/>
              <a:t>Docker</a:t>
            </a:r>
          </a:p>
          <a:p>
            <a:pPr lvl="2"/>
            <a:r>
              <a:rPr lang="nl-NL" dirty="0"/>
              <a:t>https://hub.docker.com/</a:t>
            </a:r>
          </a:p>
          <a:p>
            <a:pPr lvl="1"/>
            <a:r>
              <a:rPr lang="nl-NL" dirty="0"/>
              <a:t>Multiplatform</a:t>
            </a:r>
          </a:p>
          <a:p>
            <a:pPr lvl="1"/>
            <a:endParaRPr lang="nl-NL" dirty="0"/>
          </a:p>
          <a:p>
            <a:pPr lvl="1"/>
            <a:r>
              <a:rPr lang="nl-NL" dirty="0"/>
              <a:t>Cloud</a:t>
            </a:r>
          </a:p>
          <a:p>
            <a:pPr lvl="2"/>
            <a:r>
              <a:rPr lang="nl-NL" dirty="0"/>
              <a:t>AWS/</a:t>
            </a:r>
            <a:r>
              <a:rPr lang="nl-NL" dirty="0" err="1"/>
              <a:t>azure</a:t>
            </a:r>
            <a:r>
              <a:rPr lang="nl-NL" dirty="0"/>
              <a:t>/</a:t>
            </a:r>
            <a:r>
              <a:rPr lang="nl-NL" dirty="0" err="1"/>
              <a:t>etc</a:t>
            </a:r>
            <a:endParaRPr lang="nl-NL" dirty="0"/>
          </a:p>
          <a:p>
            <a:endParaRPr lang="nl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A7BD43-8159-A21E-5F41-5CEE49601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943" y="2212000"/>
            <a:ext cx="3542857" cy="428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77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20006B-1D49-2603-5A18-2D386CFEA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5CC6D-C111-E6E7-6590-360902EC2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Alternatieven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85EAF-7D95-87BB-F41B-535606E48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Er zijn veel alternatieven</a:t>
            </a:r>
          </a:p>
          <a:p>
            <a:pPr lvl="1"/>
            <a:r>
              <a:rPr lang="nl-NL" dirty="0"/>
              <a:t>Denk aan:</a:t>
            </a:r>
          </a:p>
          <a:p>
            <a:pPr lvl="2"/>
            <a:r>
              <a:rPr lang="nl-NL" dirty="0"/>
              <a:t>Python</a:t>
            </a:r>
          </a:p>
          <a:p>
            <a:pPr lvl="2"/>
            <a:r>
              <a:rPr lang="nl-NL" dirty="0"/>
              <a:t>C# </a:t>
            </a:r>
            <a:r>
              <a:rPr lang="nl-NL" dirty="0" err="1"/>
              <a:t>asp</a:t>
            </a:r>
            <a:r>
              <a:rPr lang="nl-NL" dirty="0"/>
              <a:t> </a:t>
            </a:r>
            <a:r>
              <a:rPr lang="nl-NL" dirty="0" err="1"/>
              <a:t>core</a:t>
            </a:r>
            <a:endParaRPr lang="nl-NL" dirty="0"/>
          </a:p>
          <a:p>
            <a:pPr lvl="2"/>
            <a:r>
              <a:rPr lang="nl-NL" dirty="0" err="1"/>
              <a:t>Etc</a:t>
            </a:r>
            <a:endParaRPr lang="nl-NL" dirty="0"/>
          </a:p>
          <a:p>
            <a:pPr lvl="2"/>
            <a:endParaRPr lang="nl-NL" dirty="0"/>
          </a:p>
          <a:p>
            <a:pPr lvl="1"/>
            <a:r>
              <a:rPr lang="nl-NL" dirty="0"/>
              <a:t>Alles heeft een server nodig</a:t>
            </a:r>
          </a:p>
          <a:p>
            <a:pPr lvl="2"/>
            <a:r>
              <a:rPr lang="nl-NL" dirty="0"/>
              <a:t>On </a:t>
            </a:r>
            <a:r>
              <a:rPr lang="nl-NL" dirty="0" err="1"/>
              <a:t>premise</a:t>
            </a:r>
            <a:r>
              <a:rPr lang="nl-NL" dirty="0"/>
              <a:t> (in het </a:t>
            </a:r>
            <a:r>
              <a:rPr lang="nl-NL" dirty="0" err="1"/>
              <a:t>bedrijfs</a:t>
            </a:r>
            <a:r>
              <a:rPr lang="nl-NL" dirty="0"/>
              <a:t> datacentrum)</a:t>
            </a:r>
          </a:p>
          <a:p>
            <a:pPr lvl="2"/>
            <a:r>
              <a:rPr lang="nl-NL" dirty="0"/>
              <a:t>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cloud</a:t>
            </a:r>
            <a:endParaRPr lang="nl-NL" dirty="0"/>
          </a:p>
          <a:p>
            <a:pPr lvl="3"/>
            <a:r>
              <a:rPr lang="nl-NL" dirty="0"/>
              <a:t>Voordelen en nadelen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3E8356-DF38-8A2E-CF64-B42DDB0E7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943" y="2212000"/>
            <a:ext cx="3542857" cy="428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062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99B435-05F8-A3BA-F08F-E613919A8A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6B8A1-1EED-F70F-BAD6-F43154E90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Docker - Testen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D00B3-8D1E-980D-1963-DBC3B72B3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Docker hebben jullie al</a:t>
            </a:r>
          </a:p>
          <a:p>
            <a:pPr lvl="1"/>
            <a:r>
              <a:rPr lang="nl-NL" dirty="0"/>
              <a:t>Welke </a:t>
            </a:r>
            <a:r>
              <a:rPr lang="nl-NL" dirty="0" err="1"/>
              <a:t>errors</a:t>
            </a:r>
            <a:r>
              <a:rPr lang="nl-NL" dirty="0"/>
              <a:t> kom je tegen?</a:t>
            </a:r>
          </a:p>
          <a:p>
            <a:pPr lvl="2"/>
            <a:r>
              <a:rPr lang="nl-NL" dirty="0"/>
              <a:t>Containers down?</a:t>
            </a:r>
          </a:p>
          <a:p>
            <a:pPr lvl="1"/>
            <a:r>
              <a:rPr lang="nl-NL" dirty="0"/>
              <a:t>Hoe en waar staan de logs?</a:t>
            </a:r>
          </a:p>
          <a:p>
            <a:pPr lvl="1"/>
            <a:r>
              <a:rPr lang="nl-NL" dirty="0"/>
              <a:t>Geen verbinding</a:t>
            </a:r>
          </a:p>
          <a:p>
            <a:pPr lvl="1"/>
            <a:r>
              <a:rPr lang="nl-NL" dirty="0" err="1"/>
              <a:t>Hosts</a:t>
            </a:r>
            <a:endParaRPr lang="nl-NL" dirty="0"/>
          </a:p>
          <a:p>
            <a:pPr lvl="1"/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C3CE06-46C3-1D2E-F75B-018CD620B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2036" y="3122330"/>
            <a:ext cx="2741397" cy="274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277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9EA760-20A3-6B50-F2C8-85EC3DD58C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4DA37-1922-9B3B-30C3-C77789205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Docker - Configuratie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FAE7F-2FA4-3C1B-9261-D15AB7317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Wat kun je instellen</a:t>
            </a:r>
          </a:p>
          <a:p>
            <a:r>
              <a:rPr lang="nl-NL" dirty="0"/>
              <a:t>Wat kun je uit laten voeren tijdens installatie</a:t>
            </a:r>
          </a:p>
          <a:p>
            <a:r>
              <a:rPr lang="nl-NL" dirty="0"/>
              <a:t>Herstart van Docker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1B4709-63D8-C2A2-A2CD-B943A94CD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2036" y="3122330"/>
            <a:ext cx="2741397" cy="274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168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7ADCFA-320E-7306-9A68-C1F4F575D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31C21-8602-2164-4482-84CEC59F3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Verbinden met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232BB-7CF5-D324-2A40-582336244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2 soorten:</a:t>
            </a:r>
          </a:p>
          <a:p>
            <a:pPr lvl="1"/>
            <a:r>
              <a:rPr lang="nl-NL" dirty="0"/>
              <a:t>De applicaties</a:t>
            </a:r>
          </a:p>
          <a:p>
            <a:pPr lvl="2"/>
            <a:r>
              <a:rPr lang="nl-NL" dirty="0"/>
              <a:t>Configuratie met .</a:t>
            </a:r>
            <a:r>
              <a:rPr lang="nl-NL" dirty="0" err="1"/>
              <a:t>env</a:t>
            </a:r>
            <a:r>
              <a:rPr lang="nl-NL" dirty="0"/>
              <a:t> en </a:t>
            </a:r>
            <a:r>
              <a:rPr lang="nl-NL" dirty="0" err="1"/>
              <a:t>php</a:t>
            </a:r>
            <a:r>
              <a:rPr lang="nl-NL" dirty="0"/>
              <a:t> </a:t>
            </a:r>
          </a:p>
          <a:p>
            <a:pPr lvl="1"/>
            <a:r>
              <a:rPr lang="nl-NL" dirty="0"/>
              <a:t>Developers/Database </a:t>
            </a:r>
            <a:r>
              <a:rPr lang="nl-NL" dirty="0" err="1"/>
              <a:t>admins</a:t>
            </a:r>
            <a:endParaRPr lang="nl-NL" dirty="0"/>
          </a:p>
          <a:p>
            <a:pPr lvl="2"/>
            <a:r>
              <a:rPr lang="nl-NL" dirty="0"/>
              <a:t>Via tools</a:t>
            </a:r>
          </a:p>
          <a:p>
            <a:endParaRPr lang="nl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957840-CBB0-F808-1060-53E4C084D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127" y="3125038"/>
            <a:ext cx="5815873" cy="276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339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347</Words>
  <Application>Microsoft Office PowerPoint</Application>
  <PresentationFormat>Widescreen</PresentationFormat>
  <Paragraphs>97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Development omgeving</vt:lpstr>
      <vt:lpstr>Inhoud </vt:lpstr>
      <vt:lpstr>Wat heb je nodig  </vt:lpstr>
      <vt:lpstr>Types - Hoe kun je lokaal een website ontwikkelen</vt:lpstr>
      <vt:lpstr>Wat gebruikt de industrie</vt:lpstr>
      <vt:lpstr>Alternatieven</vt:lpstr>
      <vt:lpstr>Docker - Testen</vt:lpstr>
      <vt:lpstr>Docker - Configuratie</vt:lpstr>
      <vt:lpstr>Verbinden met database</vt:lpstr>
      <vt:lpstr>.env</vt:lpstr>
      <vt:lpstr>Verbinden met database – Admin tools</vt:lpstr>
      <vt:lpstr>Ontwikkelen van website </vt:lpstr>
      <vt:lpstr>Opdrachten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Dragan Javorac</dc:creator>
  <cp:lastModifiedBy>Dragan Javorac</cp:lastModifiedBy>
  <cp:revision>1</cp:revision>
  <dcterms:created xsi:type="dcterms:W3CDTF">2025-09-05T06:26:10Z</dcterms:created>
  <dcterms:modified xsi:type="dcterms:W3CDTF">2025-09-05T06:56:58Z</dcterms:modified>
</cp:coreProperties>
</file>