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6643C-DB26-4019-9494-1F001C07D11F}" v="7" dt="2025-09-05T06:44:28.805"/>
    <p1510:client id="{4541D688-726A-4C4C-BDC1-716377E99758}" v="16" dt="2025-09-05T07:04:15.464"/>
    <p1510:client id="{50CBEB6C-8F96-4749-96F1-4CC5A2A7C5AC}" v="46" dt="2025-09-05T06:55:18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C00D9DF-F858-4149-8B7B-F211D448CEDA}"/>
    <pc:docChg chg="undo custSel addSld delSld modSld sldOrd">
      <pc:chgData name="Dragan Javorac" userId="913c2858-fb97-4c6e-a42c-b1f1a16b225e" providerId="ADAL" clId="{BC00D9DF-F858-4149-8B7B-F211D448CEDA}" dt="2025-09-05T07:05:29.123" v="1863" actId="1076"/>
      <pc:docMkLst>
        <pc:docMk/>
      </pc:docMkLst>
      <pc:sldChg chg="modSp">
        <pc:chgData name="Dragan Javorac" userId="913c2858-fb97-4c6e-a42c-b1f1a16b225e" providerId="ADAL" clId="{BC00D9DF-F858-4149-8B7B-F211D448CEDA}" dt="2025-09-05T06:57:44.659" v="1222"/>
        <pc:sldMkLst>
          <pc:docMk/>
          <pc:sldMk cId="2370235096" sldId="256"/>
        </pc:sldMkLst>
        <pc:spChg chg="mod">
          <ac:chgData name="Dragan Javorac" userId="913c2858-fb97-4c6e-a42c-b1f1a16b225e" providerId="ADAL" clId="{BC00D9DF-F858-4149-8B7B-F211D448CEDA}" dt="2025-09-05T06:57:44.659" v="1222"/>
          <ac:spMkLst>
            <pc:docMk/>
            <pc:sldMk cId="2370235096" sldId="256"/>
            <ac:spMk id="2" creationId="{0B1D3E4B-FB02-7051-2AC1-532986725926}"/>
          </ac:spMkLst>
        </pc:spChg>
      </pc:sldChg>
      <pc:sldChg chg="modSp mod">
        <pc:chgData name="Dragan Javorac" userId="913c2858-fb97-4c6e-a42c-b1f1a16b225e" providerId="ADAL" clId="{BC00D9DF-F858-4149-8B7B-F211D448CEDA}" dt="2025-09-05T06:58:16.505" v="1228"/>
        <pc:sldMkLst>
          <pc:docMk/>
          <pc:sldMk cId="3642134840" sldId="257"/>
        </pc:sldMkLst>
        <pc:spChg chg="mod">
          <ac:chgData name="Dragan Javorac" userId="913c2858-fb97-4c6e-a42c-b1f1a16b225e" providerId="ADAL" clId="{BC00D9DF-F858-4149-8B7B-F211D448CEDA}" dt="2025-09-05T06:58:16.505" v="1228"/>
          <ac:spMkLst>
            <pc:docMk/>
            <pc:sldMk cId="3642134840" sldId="257"/>
            <ac:spMk id="3" creationId="{F75A7A74-492B-9A1D-82F0-8C08682F8B2D}"/>
          </ac:spMkLst>
        </pc:spChg>
      </pc:sldChg>
      <pc:sldChg chg="addSp delSp modSp mod">
        <pc:chgData name="Dragan Javorac" userId="913c2858-fb97-4c6e-a42c-b1f1a16b225e" providerId="ADAL" clId="{BC00D9DF-F858-4149-8B7B-F211D448CEDA}" dt="2025-09-05T06:58:36.180" v="1236"/>
        <pc:sldMkLst>
          <pc:docMk/>
          <pc:sldMk cId="2280464665" sldId="258"/>
        </pc:sldMkLst>
        <pc:spChg chg="mod">
          <ac:chgData name="Dragan Javorac" userId="913c2858-fb97-4c6e-a42c-b1f1a16b225e" providerId="ADAL" clId="{BC00D9DF-F858-4149-8B7B-F211D448CEDA}" dt="2025-09-05T06:58:23.144" v="1230" actId="27636"/>
          <ac:spMkLst>
            <pc:docMk/>
            <pc:sldMk cId="2280464665" sldId="258"/>
            <ac:spMk id="2" creationId="{BAE6D6CB-2DC7-8352-60DA-35EC29AEF5FE}"/>
          </ac:spMkLst>
        </pc:spChg>
        <pc:spChg chg="mod">
          <ac:chgData name="Dragan Javorac" userId="913c2858-fb97-4c6e-a42c-b1f1a16b225e" providerId="ADAL" clId="{BC00D9DF-F858-4149-8B7B-F211D448CEDA}" dt="2025-09-05T06:58:36.180" v="1236"/>
          <ac:spMkLst>
            <pc:docMk/>
            <pc:sldMk cId="2280464665" sldId="258"/>
            <ac:spMk id="3" creationId="{05011CCB-3AFB-CD11-528F-D68CF1C187F1}"/>
          </ac:spMkLst>
        </pc:spChg>
        <pc:picChg chg="add del mod">
          <ac:chgData name="Dragan Javorac" userId="913c2858-fb97-4c6e-a42c-b1f1a16b225e" providerId="ADAL" clId="{BC00D9DF-F858-4149-8B7B-F211D448CEDA}" dt="2025-09-05T06:58:24.870" v="1231" actId="478"/>
          <ac:picMkLst>
            <pc:docMk/>
            <pc:sldMk cId="2280464665" sldId="258"/>
            <ac:picMk id="5" creationId="{88BC752A-CA04-45FD-4FE9-567D3E75C623}"/>
          </ac:picMkLst>
        </pc:picChg>
        <pc:picChg chg="del">
          <ac:chgData name="Dragan Javorac" userId="913c2858-fb97-4c6e-a42c-b1f1a16b225e" providerId="ADAL" clId="{BC00D9DF-F858-4149-8B7B-F211D448CEDA}" dt="2025-09-05T06:47:02.424" v="457" actId="478"/>
          <ac:picMkLst>
            <pc:docMk/>
            <pc:sldMk cId="2280464665" sldId="258"/>
            <ac:picMk id="7" creationId="{2A1572E7-B2CF-2738-C348-F31EEA22732A}"/>
          </ac:picMkLst>
        </pc:picChg>
        <pc:picChg chg="del">
          <ac:chgData name="Dragan Javorac" userId="913c2858-fb97-4c6e-a42c-b1f1a16b225e" providerId="ADAL" clId="{BC00D9DF-F858-4149-8B7B-F211D448CEDA}" dt="2025-09-05T06:47:02.784" v="458" actId="478"/>
          <ac:picMkLst>
            <pc:docMk/>
            <pc:sldMk cId="2280464665" sldId="258"/>
            <ac:picMk id="9" creationId="{D2FBECDB-2327-CCB1-7313-46FB37BABF1A}"/>
          </ac:picMkLst>
        </pc:picChg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5983983" sldId="259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706974219" sldId="260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909252905" sldId="261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24222205" sldId="262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347550496" sldId="263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63399613" sldId="264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1823901532" sldId="265"/>
        </pc:sldMkLst>
      </pc:sldChg>
      <pc:sldChg chg="modSp add del mod ord">
        <pc:chgData name="Dragan Javorac" userId="913c2858-fb97-4c6e-a42c-b1f1a16b225e" providerId="ADAL" clId="{BC00D9DF-F858-4149-8B7B-F211D448CEDA}" dt="2025-09-05T06:46:31.475" v="449" actId="47"/>
        <pc:sldMkLst>
          <pc:docMk/>
          <pc:sldMk cId="2396596277" sldId="266"/>
        </pc:sldMkLst>
        <pc:spChg chg="mod">
          <ac:chgData name="Dragan Javorac" userId="913c2858-fb97-4c6e-a42c-b1f1a16b225e" providerId="ADAL" clId="{BC00D9DF-F858-4149-8B7B-F211D448CEDA}" dt="2025-09-05T06:39:38.351" v="11" actId="20577"/>
          <ac:spMkLst>
            <pc:docMk/>
            <pc:sldMk cId="2396596277" sldId="266"/>
            <ac:spMk id="2" creationId="{5356DF29-4B91-0209-FE02-BCD4BF808F03}"/>
          </ac:spMkLst>
        </pc:spChg>
        <pc:spChg chg="mod">
          <ac:chgData name="Dragan Javorac" userId="913c2858-fb97-4c6e-a42c-b1f1a16b225e" providerId="ADAL" clId="{BC00D9DF-F858-4149-8B7B-F211D448CEDA}" dt="2025-09-05T06:40:07.795" v="20" actId="27636"/>
          <ac:spMkLst>
            <pc:docMk/>
            <pc:sldMk cId="2396596277" sldId="266"/>
            <ac:spMk id="3" creationId="{8FC4C594-4FD4-0520-C006-57D59B045432}"/>
          </ac:spMkLst>
        </pc:spChg>
      </pc:sldChg>
      <pc:sldChg chg="addSp 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3422021876" sldId="267"/>
        </pc:sldMkLst>
        <pc:spChg chg="mod">
          <ac:chgData name="Dragan Javorac" userId="913c2858-fb97-4c6e-a42c-b1f1a16b225e" providerId="ADAL" clId="{BC00D9DF-F858-4149-8B7B-F211D448CEDA}" dt="2025-09-05T06:40:39.958" v="31" actId="20577"/>
          <ac:spMkLst>
            <pc:docMk/>
            <pc:sldMk cId="3422021876" sldId="267"/>
            <ac:spMk id="2" creationId="{81882167-530F-47C8-7889-C8003E178D7F}"/>
          </ac:spMkLst>
        </pc:spChg>
        <pc:spChg chg="mod">
          <ac:chgData name="Dragan Javorac" userId="913c2858-fb97-4c6e-a42c-b1f1a16b225e" providerId="ADAL" clId="{BC00D9DF-F858-4149-8B7B-F211D448CEDA}" dt="2025-09-05T06:41:26.174" v="185" actId="20577"/>
          <ac:spMkLst>
            <pc:docMk/>
            <pc:sldMk cId="3422021876" sldId="267"/>
            <ac:spMk id="3" creationId="{7A1CA399-FC12-F16D-A81E-2CF8AE8D540C}"/>
          </ac:spMkLst>
        </pc:spChg>
        <pc:picChg chg="add mod">
          <ac:chgData name="Dragan Javorac" userId="913c2858-fb97-4c6e-a42c-b1f1a16b225e" providerId="ADAL" clId="{BC00D9DF-F858-4149-8B7B-F211D448CEDA}" dt="2025-09-05T06:41:39.666" v="190" actId="1076"/>
          <ac:picMkLst>
            <pc:docMk/>
            <pc:sldMk cId="3422021876" sldId="267"/>
            <ac:picMk id="5" creationId="{6FED2826-279A-230F-099A-64ABD7B9A08C}"/>
          </ac:picMkLst>
        </pc:picChg>
        <pc:picChg chg="add mod">
          <ac:chgData name="Dragan Javorac" userId="913c2858-fb97-4c6e-a42c-b1f1a16b225e" providerId="ADAL" clId="{BC00D9DF-F858-4149-8B7B-F211D448CEDA}" dt="2025-09-05T06:41:38.404" v="189" actId="1076"/>
          <ac:picMkLst>
            <pc:docMk/>
            <pc:sldMk cId="3422021876" sldId="267"/>
            <ac:picMk id="7" creationId="{B630E49F-3B8B-4397-E787-30378C85BB0F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1854490597" sldId="268"/>
        </pc:sldMkLst>
        <pc:spChg chg="mod">
          <ac:chgData name="Dragan Javorac" userId="913c2858-fb97-4c6e-a42c-b1f1a16b225e" providerId="ADAL" clId="{BC00D9DF-F858-4149-8B7B-F211D448CEDA}" dt="2025-09-05T06:41:52.164" v="195" actId="20577"/>
          <ac:spMkLst>
            <pc:docMk/>
            <pc:sldMk cId="1854490597" sldId="268"/>
            <ac:spMk id="2" creationId="{8A026CCB-5FE5-F04C-7A4B-D034485D1603}"/>
          </ac:spMkLst>
        </pc:spChg>
        <pc:spChg chg="mod">
          <ac:chgData name="Dragan Javorac" userId="913c2858-fb97-4c6e-a42c-b1f1a16b225e" providerId="ADAL" clId="{BC00D9DF-F858-4149-8B7B-F211D448CEDA}" dt="2025-09-05T06:44:18.814" v="395" actId="20577"/>
          <ac:spMkLst>
            <pc:docMk/>
            <pc:sldMk cId="1854490597" sldId="268"/>
            <ac:spMk id="3" creationId="{E6E8C246-D95D-4297-8E51-B50B43F9054E}"/>
          </ac:spMkLst>
        </pc:spChg>
        <pc:picChg chg="del">
          <ac:chgData name="Dragan Javorac" userId="913c2858-fb97-4c6e-a42c-b1f1a16b225e" providerId="ADAL" clId="{BC00D9DF-F858-4149-8B7B-F211D448CEDA}" dt="2025-09-05T06:42:28.910" v="197" actId="478"/>
          <ac:picMkLst>
            <pc:docMk/>
            <pc:sldMk cId="1854490597" sldId="268"/>
            <ac:picMk id="5" creationId="{90D0E7FD-8496-F067-80EC-65B3729DBA1D}"/>
          </ac:picMkLst>
        </pc:picChg>
        <pc:picChg chg="add mod">
          <ac:chgData name="Dragan Javorac" userId="913c2858-fb97-4c6e-a42c-b1f1a16b225e" providerId="ADAL" clId="{BC00D9DF-F858-4149-8B7B-F211D448CEDA}" dt="2025-09-05T06:43:44.885" v="304" actId="1076"/>
          <ac:picMkLst>
            <pc:docMk/>
            <pc:sldMk cId="1854490597" sldId="268"/>
            <ac:picMk id="6" creationId="{A5C420C5-7851-3403-CABC-A1A70BF17D3F}"/>
          </ac:picMkLst>
        </pc:picChg>
        <pc:picChg chg="del">
          <ac:chgData name="Dragan Javorac" userId="913c2858-fb97-4c6e-a42c-b1f1a16b225e" providerId="ADAL" clId="{BC00D9DF-F858-4149-8B7B-F211D448CEDA}" dt="2025-09-05T06:42:31.118" v="198" actId="478"/>
          <ac:picMkLst>
            <pc:docMk/>
            <pc:sldMk cId="1854490597" sldId="268"/>
            <ac:picMk id="7" creationId="{9F6DD71E-7ADA-1F3E-58C8-5BA3D2DD2162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1115742647" sldId="269"/>
        </pc:sldMkLst>
        <pc:spChg chg="mod">
          <ac:chgData name="Dragan Javorac" userId="913c2858-fb97-4c6e-a42c-b1f1a16b225e" providerId="ADAL" clId="{BC00D9DF-F858-4149-8B7B-F211D448CEDA}" dt="2025-09-05T06:44:22.898" v="397" actId="6549"/>
          <ac:spMkLst>
            <pc:docMk/>
            <pc:sldMk cId="1115742647" sldId="269"/>
            <ac:spMk id="3" creationId="{4AF55B0B-9808-FF68-7438-316A00867CFB}"/>
          </ac:spMkLst>
        </pc:spChg>
        <pc:picChg chg="mod">
          <ac:chgData name="Dragan Javorac" userId="913c2858-fb97-4c6e-a42c-b1f1a16b225e" providerId="ADAL" clId="{BC00D9DF-F858-4149-8B7B-F211D448CEDA}" dt="2025-09-05T06:44:25.754" v="399" actId="14100"/>
          <ac:picMkLst>
            <pc:docMk/>
            <pc:sldMk cId="1115742647" sldId="269"/>
            <ac:picMk id="6" creationId="{B38577CC-4C55-BB32-6190-E79B0D7EEE04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6:58:11.334" v="1227" actId="1076"/>
        <pc:sldMkLst>
          <pc:docMk/>
          <pc:sldMk cId="2731957848" sldId="270"/>
        </pc:sldMkLst>
        <pc:spChg chg="mod">
          <ac:chgData name="Dragan Javorac" userId="913c2858-fb97-4c6e-a42c-b1f1a16b225e" providerId="ADAL" clId="{BC00D9DF-F858-4149-8B7B-F211D448CEDA}" dt="2025-09-05T06:44:43.225" v="411" actId="20577"/>
          <ac:spMkLst>
            <pc:docMk/>
            <pc:sldMk cId="2731957848" sldId="270"/>
            <ac:spMk id="2" creationId="{51538BC6-F696-0411-4467-D11545529E2E}"/>
          </ac:spMkLst>
        </pc:spChg>
        <pc:spChg chg="del">
          <ac:chgData name="Dragan Javorac" userId="913c2858-fb97-4c6e-a42c-b1f1a16b225e" providerId="ADAL" clId="{BC00D9DF-F858-4149-8B7B-F211D448CEDA}" dt="2025-09-05T06:44:45.984" v="412" actId="478"/>
          <ac:spMkLst>
            <pc:docMk/>
            <pc:sldMk cId="2731957848" sldId="270"/>
            <ac:spMk id="3" creationId="{15433AC2-3906-54C6-CF69-6D0F76B30D58}"/>
          </ac:spMkLst>
        </pc:spChg>
        <pc:spChg chg="add mod">
          <ac:chgData name="Dragan Javorac" userId="913c2858-fb97-4c6e-a42c-b1f1a16b225e" providerId="ADAL" clId="{BC00D9DF-F858-4149-8B7B-F211D448CEDA}" dt="2025-09-05T06:46:23.494" v="446" actId="20577"/>
          <ac:spMkLst>
            <pc:docMk/>
            <pc:sldMk cId="2731957848" sldId="270"/>
            <ac:spMk id="6" creationId="{3FB6157F-F1DE-45DD-9A4F-84158AA78187}"/>
          </ac:spMkLst>
        </pc:spChg>
        <pc:picChg chg="add del mod modCrop">
          <ac:chgData name="Dragan Javorac" userId="913c2858-fb97-4c6e-a42c-b1f1a16b225e" providerId="ADAL" clId="{BC00D9DF-F858-4149-8B7B-F211D448CEDA}" dt="2025-09-05T06:58:09.364" v="1225" actId="478"/>
          <ac:picMkLst>
            <pc:docMk/>
            <pc:sldMk cId="2731957848" sldId="270"/>
            <ac:picMk id="4" creationId="{2FCFE164-4701-78D8-2D11-0A243D1D7634}"/>
          </ac:picMkLst>
        </pc:picChg>
        <pc:picChg chg="add del mod">
          <ac:chgData name="Dragan Javorac" userId="913c2858-fb97-4c6e-a42c-b1f1a16b225e" providerId="ADAL" clId="{BC00D9DF-F858-4149-8B7B-F211D448CEDA}" dt="2025-09-05T06:45:29.486" v="416" actId="478"/>
          <ac:picMkLst>
            <pc:docMk/>
            <pc:sldMk cId="2731957848" sldId="270"/>
            <ac:picMk id="5" creationId="{37E660A7-5C41-AF58-172F-D4F753D8CCA3}"/>
          </ac:picMkLst>
        </pc:picChg>
        <pc:picChg chg="add mod">
          <ac:chgData name="Dragan Javorac" userId="913c2858-fb97-4c6e-a42c-b1f1a16b225e" providerId="ADAL" clId="{BC00D9DF-F858-4149-8B7B-F211D448CEDA}" dt="2025-09-05T06:58:11.334" v="1227" actId="1076"/>
          <ac:picMkLst>
            <pc:docMk/>
            <pc:sldMk cId="2731957848" sldId="270"/>
            <ac:picMk id="5" creationId="{EF19B939-BD27-ED13-833E-7BE7CE82A5F1}"/>
          </ac:picMkLst>
        </pc:picChg>
        <pc:picChg chg="del">
          <ac:chgData name="Dragan Javorac" userId="913c2858-fb97-4c6e-a42c-b1f1a16b225e" providerId="ADAL" clId="{BC00D9DF-F858-4149-8B7B-F211D448CEDA}" dt="2025-09-05T06:44:46.494" v="413" actId="478"/>
          <ac:picMkLst>
            <pc:docMk/>
            <pc:sldMk cId="2731957848" sldId="270"/>
            <ac:picMk id="6" creationId="{FB9AFF44-4D6D-165F-0C63-9B197EB28897}"/>
          </ac:picMkLst>
        </pc:picChg>
        <pc:picChg chg="add del mod modCrop">
          <ac:chgData name="Dragan Javorac" userId="913c2858-fb97-4c6e-a42c-b1f1a16b225e" providerId="ADAL" clId="{BC00D9DF-F858-4149-8B7B-F211D448CEDA}" dt="2025-09-05T06:58:08.961" v="1224" actId="478"/>
          <ac:picMkLst>
            <pc:docMk/>
            <pc:sldMk cId="2731957848" sldId="270"/>
            <ac:picMk id="8" creationId="{B690ED16-035A-06B3-2CDB-1F368869563D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6:59:44.994" v="1298" actId="22"/>
        <pc:sldMkLst>
          <pc:docMk/>
          <pc:sldMk cId="2023169900" sldId="271"/>
        </pc:sldMkLst>
        <pc:spChg chg="mod">
          <ac:chgData name="Dragan Javorac" userId="913c2858-fb97-4c6e-a42c-b1f1a16b225e" providerId="ADAL" clId="{BC00D9DF-F858-4149-8B7B-F211D448CEDA}" dt="2025-09-05T06:58:45.398" v="1238"/>
          <ac:spMkLst>
            <pc:docMk/>
            <pc:sldMk cId="2023169900" sldId="271"/>
            <ac:spMk id="2" creationId="{CA8DA479-B7A6-DB1A-6B8A-9B8081B02345}"/>
          </ac:spMkLst>
        </pc:spChg>
        <pc:spChg chg="mod">
          <ac:chgData name="Dragan Javorac" userId="913c2858-fb97-4c6e-a42c-b1f1a16b225e" providerId="ADAL" clId="{BC00D9DF-F858-4149-8B7B-F211D448CEDA}" dt="2025-09-05T06:59:37.394" v="1296" actId="20577"/>
          <ac:spMkLst>
            <pc:docMk/>
            <pc:sldMk cId="2023169900" sldId="271"/>
            <ac:spMk id="3" creationId="{AF5BCC5D-1878-807A-5010-046DE229718B}"/>
          </ac:spMkLst>
        </pc:spChg>
        <pc:picChg chg="add mod">
          <ac:chgData name="Dragan Javorac" userId="913c2858-fb97-4c6e-a42c-b1f1a16b225e" providerId="ADAL" clId="{BC00D9DF-F858-4149-8B7B-F211D448CEDA}" dt="2025-09-05T06:59:06.684" v="1248" actId="1076"/>
          <ac:picMkLst>
            <pc:docMk/>
            <pc:sldMk cId="2023169900" sldId="271"/>
            <ac:picMk id="5" creationId="{F88DC8C3-85B9-4D26-1552-4217D160CB86}"/>
          </ac:picMkLst>
        </pc:picChg>
        <pc:picChg chg="add mod">
          <ac:chgData name="Dragan Javorac" userId="913c2858-fb97-4c6e-a42c-b1f1a16b225e" providerId="ADAL" clId="{BC00D9DF-F858-4149-8B7B-F211D448CEDA}" dt="2025-09-05T06:58:58.696" v="1245" actId="1076"/>
          <ac:picMkLst>
            <pc:docMk/>
            <pc:sldMk cId="2023169900" sldId="271"/>
            <ac:picMk id="7" creationId="{64F70A36-CCC1-D3DB-F84F-2C336CF859C9}"/>
          </ac:picMkLst>
        </pc:picChg>
        <pc:picChg chg="add del">
          <ac:chgData name="Dragan Javorac" userId="913c2858-fb97-4c6e-a42c-b1f1a16b225e" providerId="ADAL" clId="{BC00D9DF-F858-4149-8B7B-F211D448CEDA}" dt="2025-09-05T06:59:44.994" v="1298" actId="22"/>
          <ac:picMkLst>
            <pc:docMk/>
            <pc:sldMk cId="2023169900" sldId="271"/>
            <ac:picMk id="9" creationId="{937D7651-9375-A966-4876-99BBE7AE1167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2872672637" sldId="271"/>
        </pc:sldMkLst>
        <pc:spChg chg="mod">
          <ac:chgData name="Dragan Javorac" userId="913c2858-fb97-4c6e-a42c-b1f1a16b225e" providerId="ADAL" clId="{BC00D9DF-F858-4149-8B7B-F211D448CEDA}" dt="2025-09-05T06:51:41.784" v="951" actId="27636"/>
          <ac:spMkLst>
            <pc:docMk/>
            <pc:sldMk cId="2872672637" sldId="271"/>
            <ac:spMk id="2" creationId="{184DCF08-6EE8-9672-56E5-5F88768E0087}"/>
          </ac:spMkLst>
        </pc:spChg>
        <pc:spChg chg="mod">
          <ac:chgData name="Dragan Javorac" userId="913c2858-fb97-4c6e-a42c-b1f1a16b225e" providerId="ADAL" clId="{BC00D9DF-F858-4149-8B7B-F211D448CEDA}" dt="2025-09-05T06:51:47.532" v="953" actId="14"/>
          <ac:spMkLst>
            <pc:docMk/>
            <pc:sldMk cId="2872672637" sldId="271"/>
            <ac:spMk id="3" creationId="{BC0C108F-E541-4E37-AE59-74B4B54B7BB7}"/>
          </ac:spMkLst>
        </pc:spChg>
      </pc:sldChg>
      <pc:sldChg chg="addSp delSp 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72577928" sldId="272"/>
        </pc:sldMkLst>
        <pc:spChg chg="mod">
          <ac:chgData name="Dragan Javorac" userId="913c2858-fb97-4c6e-a42c-b1f1a16b225e" providerId="ADAL" clId="{BC00D9DF-F858-4149-8B7B-F211D448CEDA}" dt="2025-09-05T06:51:32.976" v="942"/>
          <ac:spMkLst>
            <pc:docMk/>
            <pc:sldMk cId="72577928" sldId="272"/>
            <ac:spMk id="2" creationId="{20EB63C2-A77D-194F-D218-7860308600CB}"/>
          </ac:spMkLst>
        </pc:spChg>
        <pc:spChg chg="mod">
          <ac:chgData name="Dragan Javorac" userId="913c2858-fb97-4c6e-a42c-b1f1a16b225e" providerId="ADAL" clId="{BC00D9DF-F858-4149-8B7B-F211D448CEDA}" dt="2025-09-05T06:51:35.155" v="944" actId="6549"/>
          <ac:spMkLst>
            <pc:docMk/>
            <pc:sldMk cId="72577928" sldId="272"/>
            <ac:spMk id="3" creationId="{A405F7DD-9242-B6BC-1EAE-CB92C0013162}"/>
          </ac:spMkLst>
        </pc:spChg>
        <pc:picChg chg="del mod">
          <ac:chgData name="Dragan Javorac" userId="913c2858-fb97-4c6e-a42c-b1f1a16b225e" providerId="ADAL" clId="{BC00D9DF-F858-4149-8B7B-F211D448CEDA}" dt="2025-09-05T06:48:42.098" v="596" actId="478"/>
          <ac:picMkLst>
            <pc:docMk/>
            <pc:sldMk cId="72577928" sldId="272"/>
            <ac:picMk id="5" creationId="{332B467D-F029-B11A-A1FA-F022F80FFE2A}"/>
          </ac:picMkLst>
        </pc:picChg>
        <pc:picChg chg="add mod">
          <ac:chgData name="Dragan Javorac" userId="913c2858-fb97-4c6e-a42c-b1f1a16b225e" providerId="ADAL" clId="{BC00D9DF-F858-4149-8B7B-F211D448CEDA}" dt="2025-09-05T06:48:43.823" v="598" actId="1076"/>
          <ac:picMkLst>
            <pc:docMk/>
            <pc:sldMk cId="72577928" sldId="272"/>
            <ac:picMk id="6" creationId="{D1A7BD43-8159-A21E-5F41-5CEE49601013}"/>
          </ac:picMkLst>
        </pc:picChg>
      </pc:sldChg>
      <pc:sldChg chg="delSp modSp add mod">
        <pc:chgData name="Dragan Javorac" userId="913c2858-fb97-4c6e-a42c-b1f1a16b225e" providerId="ADAL" clId="{BC00D9DF-F858-4149-8B7B-F211D448CEDA}" dt="2025-09-05T07:01:08.822" v="1448" actId="6549"/>
        <pc:sldMkLst>
          <pc:docMk/>
          <pc:sldMk cId="2035637063" sldId="272"/>
        </pc:sldMkLst>
        <pc:spChg chg="mod">
          <ac:chgData name="Dragan Javorac" userId="913c2858-fb97-4c6e-a42c-b1f1a16b225e" providerId="ADAL" clId="{BC00D9DF-F858-4149-8B7B-F211D448CEDA}" dt="2025-09-05T06:59:52.822" v="1300"/>
          <ac:spMkLst>
            <pc:docMk/>
            <pc:sldMk cId="2035637063" sldId="272"/>
            <ac:spMk id="2" creationId="{DF6A2C08-20A9-A265-8302-CBCE4D01C41D}"/>
          </ac:spMkLst>
        </pc:spChg>
        <pc:spChg chg="mod">
          <ac:chgData name="Dragan Javorac" userId="913c2858-fb97-4c6e-a42c-b1f1a16b225e" providerId="ADAL" clId="{BC00D9DF-F858-4149-8B7B-F211D448CEDA}" dt="2025-09-05T07:01:08.822" v="1448" actId="6549"/>
          <ac:spMkLst>
            <pc:docMk/>
            <pc:sldMk cId="2035637063" sldId="272"/>
            <ac:spMk id="3" creationId="{F16DF147-FB70-9A6E-88F4-A747F6B1BCF1}"/>
          </ac:spMkLst>
        </pc:spChg>
        <pc:picChg chg="del">
          <ac:chgData name="Dragan Javorac" userId="913c2858-fb97-4c6e-a42c-b1f1a16b225e" providerId="ADAL" clId="{BC00D9DF-F858-4149-8B7B-F211D448CEDA}" dt="2025-09-05T06:59:58.644" v="1302" actId="478"/>
          <ac:picMkLst>
            <pc:docMk/>
            <pc:sldMk cId="2035637063" sldId="272"/>
            <ac:picMk id="5" creationId="{D869C6BA-4B88-E092-C6C7-453268B756D9}"/>
          </ac:picMkLst>
        </pc:picChg>
        <pc:picChg chg="del">
          <ac:chgData name="Dragan Javorac" userId="913c2858-fb97-4c6e-a42c-b1f1a16b225e" providerId="ADAL" clId="{BC00D9DF-F858-4149-8B7B-F211D448CEDA}" dt="2025-09-05T06:59:59.390" v="1303" actId="478"/>
          <ac:picMkLst>
            <pc:docMk/>
            <pc:sldMk cId="2035637063" sldId="272"/>
            <ac:picMk id="7" creationId="{9AF549C4-EB0B-40FD-5791-58B2B3C685E0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7:03:22.265" v="1818" actId="20577"/>
        <pc:sldMkLst>
          <pc:docMk/>
          <pc:sldMk cId="274033116" sldId="273"/>
        </pc:sldMkLst>
        <pc:spChg chg="mod">
          <ac:chgData name="Dragan Javorac" userId="913c2858-fb97-4c6e-a42c-b1f1a16b225e" providerId="ADAL" clId="{BC00D9DF-F858-4149-8B7B-F211D448CEDA}" dt="2025-09-05T07:01:21.184" v="1476" actId="20577"/>
          <ac:spMkLst>
            <pc:docMk/>
            <pc:sldMk cId="274033116" sldId="273"/>
            <ac:spMk id="2" creationId="{2B70A6F6-8FBD-325D-FAD1-617339C6791E}"/>
          </ac:spMkLst>
        </pc:spChg>
        <pc:spChg chg="mod">
          <ac:chgData name="Dragan Javorac" userId="913c2858-fb97-4c6e-a42c-b1f1a16b225e" providerId="ADAL" clId="{BC00D9DF-F858-4149-8B7B-F211D448CEDA}" dt="2025-09-05T07:03:22.265" v="1818" actId="20577"/>
          <ac:spMkLst>
            <pc:docMk/>
            <pc:sldMk cId="274033116" sldId="273"/>
            <ac:spMk id="3" creationId="{E2ACD22B-D370-E495-1317-9423FE94D589}"/>
          </ac:spMkLst>
        </pc:spChg>
        <pc:picChg chg="add del mod">
          <ac:chgData name="Dragan Javorac" userId="913c2858-fb97-4c6e-a42c-b1f1a16b225e" providerId="ADAL" clId="{BC00D9DF-F858-4149-8B7B-F211D448CEDA}" dt="2025-09-05T07:02:10.556" v="1631" actId="478"/>
          <ac:picMkLst>
            <pc:docMk/>
            <pc:sldMk cId="274033116" sldId="273"/>
            <ac:picMk id="5" creationId="{10F1C91A-3519-1F85-5486-6B2D66067AD9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629062919" sldId="273"/>
        </pc:sldMkLst>
        <pc:spChg chg="mod">
          <ac:chgData name="Dragan Javorac" userId="913c2858-fb97-4c6e-a42c-b1f1a16b225e" providerId="ADAL" clId="{BC00D9DF-F858-4149-8B7B-F211D448CEDA}" dt="2025-09-05T06:49:14.068" v="649" actId="20577"/>
          <ac:spMkLst>
            <pc:docMk/>
            <pc:sldMk cId="629062919" sldId="273"/>
            <ac:spMk id="2" creationId="{EA35CC6D-C111-E6E7-6590-360902EC259B}"/>
          </ac:spMkLst>
        </pc:spChg>
        <pc:spChg chg="mod">
          <ac:chgData name="Dragan Javorac" userId="913c2858-fb97-4c6e-a42c-b1f1a16b225e" providerId="ADAL" clId="{BC00D9DF-F858-4149-8B7B-F211D448CEDA}" dt="2025-09-05T06:50:07.754" v="840" actId="20577"/>
          <ac:spMkLst>
            <pc:docMk/>
            <pc:sldMk cId="629062919" sldId="273"/>
            <ac:spMk id="3" creationId="{0D285EAF-7D95-87BB-F41B-535606E488D2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5T07:03:50.799" v="1851" actId="20577"/>
        <pc:sldMkLst>
          <pc:docMk/>
          <pc:sldMk cId="3063555163" sldId="274"/>
        </pc:sldMkLst>
        <pc:spChg chg="del">
          <ac:chgData name="Dragan Javorac" userId="913c2858-fb97-4c6e-a42c-b1f1a16b225e" providerId="ADAL" clId="{BC00D9DF-F858-4149-8B7B-F211D448CEDA}" dt="2025-09-05T07:03:29.775" v="1821" actId="478"/>
          <ac:spMkLst>
            <pc:docMk/>
            <pc:sldMk cId="3063555163" sldId="274"/>
            <ac:spMk id="2" creationId="{4589AF69-D2E4-2B07-B2EA-123CEB70AF6C}"/>
          </ac:spMkLst>
        </pc:spChg>
        <pc:spChg chg="mod">
          <ac:chgData name="Dragan Javorac" userId="913c2858-fb97-4c6e-a42c-b1f1a16b225e" providerId="ADAL" clId="{BC00D9DF-F858-4149-8B7B-F211D448CEDA}" dt="2025-09-05T07:03:38.799" v="1834" actId="1076"/>
          <ac:spMkLst>
            <pc:docMk/>
            <pc:sldMk cId="3063555163" sldId="274"/>
            <ac:spMk id="3" creationId="{CD19A54C-2554-4D38-4737-39F4256555CD}"/>
          </ac:spMkLst>
        </pc:spChg>
        <pc:spChg chg="add del mod">
          <ac:chgData name="Dragan Javorac" userId="913c2858-fb97-4c6e-a42c-b1f1a16b225e" providerId="ADAL" clId="{BC00D9DF-F858-4149-8B7B-F211D448CEDA}" dt="2025-09-05T07:03:31.244" v="1822" actId="478"/>
          <ac:spMkLst>
            <pc:docMk/>
            <pc:sldMk cId="3063555163" sldId="274"/>
            <ac:spMk id="8" creationId="{848E8316-90BC-3FA3-2956-36A7E02B5FF9}"/>
          </ac:spMkLst>
        </pc:spChg>
        <pc:spChg chg="add mod">
          <ac:chgData name="Dragan Javorac" userId="913c2858-fb97-4c6e-a42c-b1f1a16b225e" providerId="ADAL" clId="{BC00D9DF-F858-4149-8B7B-F211D448CEDA}" dt="2025-09-05T07:03:50.799" v="1851" actId="20577"/>
          <ac:spMkLst>
            <pc:docMk/>
            <pc:sldMk cId="3063555163" sldId="274"/>
            <ac:spMk id="9" creationId="{9BA7346F-917A-45B8-290B-F6C1CB20FAF3}"/>
          </ac:spMkLst>
        </pc:spChg>
        <pc:picChg chg="mod">
          <ac:chgData name="Dragan Javorac" userId="913c2858-fb97-4c6e-a42c-b1f1a16b225e" providerId="ADAL" clId="{BC00D9DF-F858-4149-8B7B-F211D448CEDA}" dt="2025-09-05T07:03:39.964" v="1835" actId="1076"/>
          <ac:picMkLst>
            <pc:docMk/>
            <pc:sldMk cId="3063555163" sldId="274"/>
            <ac:picMk id="5" creationId="{E50014E5-DA38-2E3C-47B7-8864693F170D}"/>
          </ac:picMkLst>
        </pc:picChg>
        <pc:picChg chg="add mod">
          <ac:chgData name="Dragan Javorac" userId="913c2858-fb97-4c6e-a42c-b1f1a16b225e" providerId="ADAL" clId="{BC00D9DF-F858-4149-8B7B-F211D448CEDA}" dt="2025-09-05T07:03:42.964" v="1836" actId="1076"/>
          <ac:picMkLst>
            <pc:docMk/>
            <pc:sldMk cId="3063555163" sldId="274"/>
            <ac:picMk id="6" creationId="{C0E26F45-EA37-09EF-CC3E-9913239826D7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3383277416" sldId="274"/>
        </pc:sldMkLst>
        <pc:spChg chg="mod">
          <ac:chgData name="Dragan Javorac" userId="913c2858-fb97-4c6e-a42c-b1f1a16b225e" providerId="ADAL" clId="{BC00D9DF-F858-4149-8B7B-F211D448CEDA}" dt="2025-09-05T06:51:16.999" v="913"/>
          <ac:spMkLst>
            <pc:docMk/>
            <pc:sldMk cId="3383277416" sldId="274"/>
            <ac:spMk id="2" creationId="{8506B8A1-1EED-F70F-BAD6-F43154E90ED0}"/>
          </ac:spMkLst>
        </pc:spChg>
        <pc:spChg chg="mod">
          <ac:chgData name="Dragan Javorac" userId="913c2858-fb97-4c6e-a42c-b1f1a16b225e" providerId="ADAL" clId="{BC00D9DF-F858-4149-8B7B-F211D448CEDA}" dt="2025-09-05T06:51:24.184" v="941" actId="20577"/>
          <ac:spMkLst>
            <pc:docMk/>
            <pc:sldMk cId="3383277416" sldId="274"/>
            <ac:spMk id="3" creationId="{759D00B3-8D1E-980D-1963-DBC3B72B33B7}"/>
          </ac:spMkLst>
        </pc:spChg>
        <pc:picChg chg="add mod">
          <ac:chgData name="Dragan Javorac" userId="913c2858-fb97-4c6e-a42c-b1f1a16b225e" providerId="ADAL" clId="{BC00D9DF-F858-4149-8B7B-F211D448CEDA}" dt="2025-09-05T06:50:45.994" v="877" actId="1076"/>
          <ac:picMkLst>
            <pc:docMk/>
            <pc:sldMk cId="3383277416" sldId="274"/>
            <ac:picMk id="5" creationId="{8DC3CE06-46C3-1D2E-F75B-018CD620B5EE}"/>
          </ac:picMkLst>
        </pc:picChg>
        <pc:picChg chg="del">
          <ac:chgData name="Dragan Javorac" userId="913c2858-fb97-4c6e-a42c-b1f1a16b225e" providerId="ADAL" clId="{BC00D9DF-F858-4149-8B7B-F211D448CEDA}" dt="2025-09-05T06:50:44.207" v="875" actId="478"/>
          <ac:picMkLst>
            <pc:docMk/>
            <pc:sldMk cId="3383277416" sldId="274"/>
            <ac:picMk id="6" creationId="{A256AC14-C29B-5FA3-0876-7E181BE0C160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1226168324" sldId="275"/>
        </pc:sldMkLst>
        <pc:spChg chg="mod">
          <ac:chgData name="Dragan Javorac" userId="913c2858-fb97-4c6e-a42c-b1f1a16b225e" providerId="ADAL" clId="{BC00D9DF-F858-4149-8B7B-F211D448CEDA}" dt="2025-09-05T06:51:11.093" v="909" actId="20577"/>
          <ac:spMkLst>
            <pc:docMk/>
            <pc:sldMk cId="1226168324" sldId="275"/>
            <ac:spMk id="2" creationId="{7CF4DA37-1922-9B3B-30C3-C777892056DA}"/>
          </ac:spMkLst>
        </pc:spChg>
        <pc:spChg chg="mod">
          <ac:chgData name="Dragan Javorac" userId="913c2858-fb97-4c6e-a42c-b1f1a16b225e" providerId="ADAL" clId="{BC00D9DF-F858-4149-8B7B-F211D448CEDA}" dt="2025-09-05T06:51:04.654" v="904"/>
          <ac:spMkLst>
            <pc:docMk/>
            <pc:sldMk cId="1226168324" sldId="275"/>
            <ac:spMk id="3" creationId="{86BFAE7F-2FA4-3C1B-9261-D15AB731705E}"/>
          </ac:spMkLst>
        </pc:spChg>
      </pc:sldChg>
      <pc:sldChg chg="addSp delSp modSp add mod ord">
        <pc:chgData name="Dragan Javorac" userId="913c2858-fb97-4c6e-a42c-b1f1a16b225e" providerId="ADAL" clId="{BC00D9DF-F858-4149-8B7B-F211D448CEDA}" dt="2025-09-05T07:05:29.123" v="1863" actId="1076"/>
        <pc:sldMkLst>
          <pc:docMk/>
          <pc:sldMk cId="4161686128" sldId="275"/>
        </pc:sldMkLst>
        <pc:spChg chg="mod">
          <ac:chgData name="Dragan Javorac" userId="913c2858-fb97-4c6e-a42c-b1f1a16b225e" providerId="ADAL" clId="{BC00D9DF-F858-4149-8B7B-F211D448CEDA}" dt="2025-09-05T07:04:15.464" v="1857"/>
          <ac:spMkLst>
            <pc:docMk/>
            <pc:sldMk cId="4161686128" sldId="275"/>
            <ac:spMk id="2" creationId="{FA95EEDE-7345-8A70-2BA7-A35587E1522D}"/>
          </ac:spMkLst>
        </pc:spChg>
        <pc:spChg chg="del mod">
          <ac:chgData name="Dragan Javorac" userId="913c2858-fb97-4c6e-a42c-b1f1a16b225e" providerId="ADAL" clId="{BC00D9DF-F858-4149-8B7B-F211D448CEDA}" dt="2025-09-05T07:04:59.969" v="1859" actId="478"/>
          <ac:spMkLst>
            <pc:docMk/>
            <pc:sldMk cId="4161686128" sldId="275"/>
            <ac:spMk id="3" creationId="{4D9D7FCB-B694-C1BC-B368-DA607E64F8E8}"/>
          </ac:spMkLst>
        </pc:spChg>
        <pc:picChg chg="add mod">
          <ac:chgData name="Dragan Javorac" userId="913c2858-fb97-4c6e-a42c-b1f1a16b225e" providerId="ADAL" clId="{BC00D9DF-F858-4149-8B7B-F211D448CEDA}" dt="2025-09-05T07:05:29.123" v="1863" actId="1076"/>
          <ac:picMkLst>
            <pc:docMk/>
            <pc:sldMk cId="4161686128" sldId="275"/>
            <ac:picMk id="5" creationId="{77C55F05-A5C9-28BF-AEEF-FFE0AA40A77B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1534339280" sldId="276"/>
        </pc:sldMkLst>
        <pc:spChg chg="mod">
          <ac:chgData name="Dragan Javorac" userId="913c2858-fb97-4c6e-a42c-b1f1a16b225e" providerId="ADAL" clId="{BC00D9DF-F858-4149-8B7B-F211D448CEDA}" dt="2025-09-05T06:52:10.487" v="957"/>
          <ac:spMkLst>
            <pc:docMk/>
            <pc:sldMk cId="1534339280" sldId="276"/>
            <ac:spMk id="2" creationId="{03731C21-8602-2164-4482-84CEC59F3D34}"/>
          </ac:spMkLst>
        </pc:spChg>
        <pc:spChg chg="mod">
          <ac:chgData name="Dragan Javorac" userId="913c2858-fb97-4c6e-a42c-b1f1a16b225e" providerId="ADAL" clId="{BC00D9DF-F858-4149-8B7B-F211D448CEDA}" dt="2025-09-05T06:52:57.594" v="1080" actId="20577"/>
          <ac:spMkLst>
            <pc:docMk/>
            <pc:sldMk cId="1534339280" sldId="276"/>
            <ac:spMk id="3" creationId="{93B232BB-7CF5-D324-2A40-582336244F09}"/>
          </ac:spMkLst>
        </pc:spChg>
        <pc:picChg chg="del">
          <ac:chgData name="Dragan Javorac" userId="913c2858-fb97-4c6e-a42c-b1f1a16b225e" providerId="ADAL" clId="{BC00D9DF-F858-4149-8B7B-F211D448CEDA}" dt="2025-09-05T06:52:34.729" v="1024" actId="478"/>
          <ac:picMkLst>
            <pc:docMk/>
            <pc:sldMk cId="1534339280" sldId="276"/>
            <ac:picMk id="5" creationId="{7A16CC89-D6E3-C22B-7508-1AF40E0F1079}"/>
          </ac:picMkLst>
        </pc:picChg>
        <pc:picChg chg="add mod">
          <ac:chgData name="Dragan Javorac" userId="913c2858-fb97-4c6e-a42c-b1f1a16b225e" providerId="ADAL" clId="{BC00D9DF-F858-4149-8B7B-F211D448CEDA}" dt="2025-09-05T06:52:36.284" v="1026" actId="1076"/>
          <ac:picMkLst>
            <pc:docMk/>
            <pc:sldMk cId="1534339280" sldId="276"/>
            <ac:picMk id="6" creationId="{C3957840-CBB0-F808-1060-53E4C084D2F5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3117709187" sldId="277"/>
        </pc:sldMkLst>
        <pc:spChg chg="mod">
          <ac:chgData name="Dragan Javorac" userId="913c2858-fb97-4c6e-a42c-b1f1a16b225e" providerId="ADAL" clId="{BC00D9DF-F858-4149-8B7B-F211D448CEDA}" dt="2025-09-05T06:53:04.414" v="1097" actId="20577"/>
          <ac:spMkLst>
            <pc:docMk/>
            <pc:sldMk cId="3117709187" sldId="277"/>
            <ac:spMk id="2" creationId="{13AD90D1-D5C3-7903-CEA7-1959AD178987}"/>
          </ac:spMkLst>
        </pc:spChg>
        <pc:spChg chg="mod">
          <ac:chgData name="Dragan Javorac" userId="913c2858-fb97-4c6e-a42c-b1f1a16b225e" providerId="ADAL" clId="{BC00D9DF-F858-4149-8B7B-F211D448CEDA}" dt="2025-09-05T06:54:13.122" v="1208"/>
          <ac:spMkLst>
            <pc:docMk/>
            <pc:sldMk cId="3117709187" sldId="277"/>
            <ac:spMk id="3" creationId="{FBA04628-C622-4365-3784-06CDCD5898E6}"/>
          </ac:spMkLst>
        </pc:spChg>
      </pc:sldChg>
      <pc:sldChg chg="addSp delSp 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807117044" sldId="278"/>
        </pc:sldMkLst>
        <pc:spChg chg="mod">
          <ac:chgData name="Dragan Javorac" userId="913c2858-fb97-4c6e-a42c-b1f1a16b225e" providerId="ADAL" clId="{BC00D9DF-F858-4149-8B7B-F211D448CEDA}" dt="2025-09-05T06:54:19.648" v="1210"/>
          <ac:spMkLst>
            <pc:docMk/>
            <pc:sldMk cId="807117044" sldId="278"/>
            <ac:spMk id="2" creationId="{50B8A205-01A2-B118-C7C7-BD40C8A3E9B7}"/>
          </ac:spMkLst>
        </pc:spChg>
        <pc:spChg chg="mod">
          <ac:chgData name="Dragan Javorac" userId="913c2858-fb97-4c6e-a42c-b1f1a16b225e" providerId="ADAL" clId="{BC00D9DF-F858-4149-8B7B-F211D448CEDA}" dt="2025-09-05T06:55:16.381" v="1221"/>
          <ac:spMkLst>
            <pc:docMk/>
            <pc:sldMk cId="807117044" sldId="278"/>
            <ac:spMk id="3" creationId="{11966F84-88AB-F907-8C1A-AC4E7334EE8E}"/>
          </ac:spMkLst>
        </pc:spChg>
        <pc:picChg chg="del">
          <ac:chgData name="Dragan Javorac" userId="913c2858-fb97-4c6e-a42c-b1f1a16b225e" providerId="ADAL" clId="{BC00D9DF-F858-4149-8B7B-F211D448CEDA}" dt="2025-09-05T06:54:22.704" v="1211" actId="478"/>
          <ac:picMkLst>
            <pc:docMk/>
            <pc:sldMk cId="807117044" sldId="278"/>
            <ac:picMk id="5" creationId="{CE301E81-B767-31C0-5677-02BE72D17D90}"/>
          </ac:picMkLst>
        </pc:picChg>
        <pc:picChg chg="add mod">
          <ac:chgData name="Dragan Javorac" userId="913c2858-fb97-4c6e-a42c-b1f1a16b225e" providerId="ADAL" clId="{BC00D9DF-F858-4149-8B7B-F211D448CEDA}" dt="2025-09-05T06:54:24.144" v="1213" actId="1076"/>
          <ac:picMkLst>
            <pc:docMk/>
            <pc:sldMk cId="807117044" sldId="278"/>
            <ac:picMk id="6" creationId="{1DC7833B-53FC-4AF5-CAB5-EE5672F6A4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3DF8-D70A-4619-BA46-AA7FA0C4FBB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6000E-0881-45DC-955C-C3633DA62B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85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7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9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6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6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heidebrink-ma.github.io/m5prog_opdrachtensite/les-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E4B-FB02-7051-2AC1-53298672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Document structuur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CF7F-C99D-AFDD-18B4-A8BFC90CD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2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8918-CB21-3885-D7EE-E41036AD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7A74-492B-9A1D-82F0-8C08682F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Structuur</a:t>
            </a:r>
          </a:p>
          <a:p>
            <a:r>
              <a:rPr lang="nl-NL" dirty="0"/>
              <a:t>Afsluiten van </a:t>
            </a:r>
            <a:r>
              <a:rPr lang="nl-NL" dirty="0" err="1"/>
              <a:t>php</a:t>
            </a:r>
            <a:r>
              <a:rPr lang="nl-NL" dirty="0"/>
              <a:t> tag</a:t>
            </a:r>
          </a:p>
          <a:p>
            <a:r>
              <a:rPr lang="nl-NL" dirty="0"/>
              <a:t>Onderdelen website</a:t>
            </a:r>
          </a:p>
          <a:p>
            <a:r>
              <a:rPr lang="nl-NL" dirty="0"/>
              <a:t>Van HTML naar Database</a:t>
            </a:r>
          </a:p>
        </p:txBody>
      </p:sp>
    </p:spTree>
    <p:extLst>
      <p:ext uri="{BB962C8B-B14F-4D97-AF65-F5344CB8AC3E}">
        <p14:creationId xmlns:p14="http://schemas.microsoft.com/office/powerpoint/2010/main" val="364213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6CB-2DC7-8352-60DA-35EC29A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1CCB-3AFB-CD11-528F-D68CF1C1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structureer je je project</a:t>
            </a:r>
          </a:p>
          <a:p>
            <a:r>
              <a:rPr lang="nl-NL" dirty="0"/>
              <a:t>Voorbeeld een website van een bakker</a:t>
            </a:r>
          </a:p>
          <a:p>
            <a:r>
              <a:rPr lang="nl-NL" dirty="0"/>
              <a:t>Public folder</a:t>
            </a:r>
          </a:p>
          <a:p>
            <a:r>
              <a:rPr lang="nl-NL" dirty="0"/>
              <a:t>Source folder</a:t>
            </a:r>
          </a:p>
          <a:p>
            <a:r>
              <a:rPr lang="nl-NL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8046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A385D-8A0F-A22C-492B-495132299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A479-B7A6-DB1A-6B8A-9B8081B0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PHP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CC5D-1878-807A-5010-046DE229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of buiten de html?</a:t>
            </a:r>
          </a:p>
          <a:p>
            <a:pPr lvl="1"/>
            <a:r>
              <a:rPr lang="nl-NL" dirty="0"/>
              <a:t>API</a:t>
            </a:r>
          </a:p>
          <a:p>
            <a:pPr lvl="1"/>
            <a:r>
              <a:rPr lang="nl-NL" dirty="0"/>
              <a:t>View</a:t>
            </a:r>
          </a:p>
          <a:p>
            <a:pPr lvl="1"/>
            <a:r>
              <a:rPr lang="nl-NL" dirty="0"/>
              <a:t>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DC8C3-85B9-4D26-1552-4217D160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870" y="3429000"/>
            <a:ext cx="7362605" cy="2161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70A36-CCC1-D3DB-F84F-2C336CF8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58" y="3111038"/>
            <a:ext cx="6326949" cy="27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F1383-6C0C-BD71-1D02-FAF1E8AC3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2C08-20A9-A265-8302-CBCE4D01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Onderdelen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F147-FB70-9A6E-88F4-A747F6B1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DockBlocks</a:t>
            </a:r>
            <a:endParaRPr lang="nl-NL" dirty="0"/>
          </a:p>
          <a:p>
            <a:pPr lvl="1"/>
            <a:r>
              <a:rPr lang="nl-NL" dirty="0"/>
              <a:t>https://docs.phpdoc.org/3.0/guide/getting-started/what-is-a-docblock.html</a:t>
            </a:r>
          </a:p>
          <a:p>
            <a:r>
              <a:rPr lang="nl-NL" dirty="0"/>
              <a:t>Folder indeling</a:t>
            </a:r>
          </a:p>
          <a:p>
            <a:pPr lvl="1"/>
            <a:r>
              <a:rPr lang="nl-NL" dirty="0"/>
              <a:t>Organiseer je code</a:t>
            </a:r>
          </a:p>
          <a:p>
            <a:r>
              <a:rPr lang="nl-NL" dirty="0"/>
              <a:t>Publieke folder</a:t>
            </a:r>
          </a:p>
          <a:p>
            <a:pPr lvl="1"/>
            <a:r>
              <a:rPr lang="nl-NL" dirty="0"/>
              <a:t>Toegang vanuit het web</a:t>
            </a:r>
          </a:p>
          <a:p>
            <a:pPr lvl="1"/>
            <a:r>
              <a:rPr lang="nl-NL" dirty="0"/>
              <a:t>Kwetsbaar</a:t>
            </a:r>
          </a:p>
          <a:p>
            <a:r>
              <a:rPr lang="nl-NL" dirty="0"/>
              <a:t>Functions / Classes</a:t>
            </a:r>
          </a:p>
          <a:p>
            <a:pPr lvl="1"/>
            <a:r>
              <a:rPr lang="nl-NL" dirty="0"/>
              <a:t>Code indeling</a:t>
            </a:r>
          </a:p>
          <a:p>
            <a:pPr lvl="1"/>
            <a:r>
              <a:rPr lang="nl-NL" dirty="0"/>
              <a:t>Herbruikbaarheid</a:t>
            </a:r>
          </a:p>
          <a:p>
            <a:r>
              <a:rPr lang="nl-NL" dirty="0" err="1"/>
              <a:t>Config</a:t>
            </a:r>
            <a:endParaRPr lang="nl-NL" dirty="0"/>
          </a:p>
          <a:p>
            <a:pPr lvl="1"/>
            <a:r>
              <a:rPr lang="nl-NL" dirty="0"/>
              <a:t>Los, niet in de code</a:t>
            </a:r>
          </a:p>
        </p:txBody>
      </p:sp>
    </p:spTree>
    <p:extLst>
      <p:ext uri="{BB962C8B-B14F-4D97-AF65-F5344CB8AC3E}">
        <p14:creationId xmlns:p14="http://schemas.microsoft.com/office/powerpoint/2010/main" val="20356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80F6-5858-951E-79AD-196E78E68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A6F6-8FBD-325D-FAD1-617339C6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Public VS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D22B-D370-E495-1317-9423FE94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Public staat in je server side map van je applicatie</a:t>
            </a:r>
          </a:p>
          <a:p>
            <a:r>
              <a:rPr lang="nl-NL" dirty="0"/>
              <a:t>In de server side map staat:</a:t>
            </a:r>
          </a:p>
          <a:p>
            <a:pPr lvl="1"/>
            <a:r>
              <a:rPr lang="nl-NL" dirty="0"/>
              <a:t>Extra source (die niet tot een pagina </a:t>
            </a:r>
            <a:r>
              <a:rPr lang="nl-NL" dirty="0" err="1"/>
              <a:t>rendered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 </a:t>
            </a:r>
            <a:r>
              <a:rPr lang="nl-NL" dirty="0" err="1"/>
              <a:t>libraries</a:t>
            </a:r>
            <a:endParaRPr lang="nl-NL" dirty="0"/>
          </a:p>
          <a:p>
            <a:pPr lvl="2"/>
            <a:r>
              <a:rPr lang="nl-NL" dirty="0"/>
              <a:t>Database code</a:t>
            </a:r>
          </a:p>
          <a:p>
            <a:pPr lvl="2"/>
            <a:r>
              <a:rPr lang="nl-NL" dirty="0" err="1"/>
              <a:t>Models</a:t>
            </a:r>
            <a:endParaRPr lang="nl-NL" dirty="0"/>
          </a:p>
          <a:p>
            <a:pPr lvl="2"/>
            <a:r>
              <a:rPr lang="nl-NL" dirty="0" err="1"/>
              <a:t>Etc</a:t>
            </a:r>
            <a:endParaRPr lang="nl-NL" dirty="0"/>
          </a:p>
          <a:p>
            <a:pPr lvl="1"/>
            <a:r>
              <a:rPr lang="nl-NL" dirty="0"/>
              <a:t>configuratie</a:t>
            </a:r>
          </a:p>
          <a:p>
            <a:pPr lvl="1"/>
            <a:r>
              <a:rPr lang="nl-NL" dirty="0"/>
              <a:t>Alles wat WEL nodig is MAAR niet direct via het web benaderd mag worden</a:t>
            </a:r>
          </a:p>
        </p:txBody>
      </p:sp>
    </p:spTree>
    <p:extLst>
      <p:ext uri="{BB962C8B-B14F-4D97-AF65-F5344CB8AC3E}">
        <p14:creationId xmlns:p14="http://schemas.microsoft.com/office/powerpoint/2010/main" val="27403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8F4DB-AF29-4CCD-BE3E-CCCC87E8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A54C-2554-4D38-4737-39F42565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69" y="272732"/>
            <a:ext cx="3587000" cy="1266710"/>
          </a:xfrm>
        </p:spPr>
        <p:txBody>
          <a:bodyPr>
            <a:normAutofit/>
          </a:bodyPr>
          <a:lstStyle/>
          <a:p>
            <a:r>
              <a:rPr lang="nl-NL" dirty="0"/>
              <a:t>Public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014E5-DA38-2E3C-47B7-8864693F1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442"/>
            <a:ext cx="4966645" cy="2739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26F45-EA37-09EF-CC3E-991323982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6" y="1163147"/>
            <a:ext cx="4119014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A7346F-917A-45B8-290B-F6C1CB20FAF3}"/>
              </a:ext>
            </a:extLst>
          </p:cNvPr>
          <p:cNvSpPr txBox="1">
            <a:spLocks/>
          </p:cNvSpPr>
          <p:nvPr/>
        </p:nvSpPr>
        <p:spPr>
          <a:xfrm>
            <a:off x="7750176" y="272732"/>
            <a:ext cx="3587000" cy="126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306355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4090F-0682-9EBE-012B-68671F05A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EEDE-7345-8A70-2BA7-A35587E1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Stap voor stap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55F05-A5C9-28BF-AEEF-FFE0AA40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77" y="1439407"/>
            <a:ext cx="9952846" cy="54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F639-4386-BBA6-CAD8-72FC41AF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BC6-F696-0411-4467-D115455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6157F-F1DE-45DD-9A4F-84158AA78187}"/>
              </a:ext>
            </a:extLst>
          </p:cNvPr>
          <p:cNvSpPr txBox="1"/>
          <p:nvPr/>
        </p:nvSpPr>
        <p:spPr>
          <a:xfrm>
            <a:off x="660903" y="2023624"/>
            <a:ext cx="958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https://jheidebrink-ma.github.io/m5prog_opdrachtensite/les-1/</a:t>
            </a:r>
            <a:endParaRPr lang="nl-NL" dirty="0"/>
          </a:p>
          <a:p>
            <a:endParaRPr lang="nl-NL" dirty="0"/>
          </a:p>
          <a:p>
            <a:r>
              <a:rPr lang="nl-NL" dirty="0"/>
              <a:t>Lees en maak: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9B939-BD27-ED13-833E-7BE7CE82A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8" y="3429000"/>
            <a:ext cx="79152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165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Document structuur</vt:lpstr>
      <vt:lpstr>Inhoud </vt:lpstr>
      <vt:lpstr>Structuur</vt:lpstr>
      <vt:lpstr>PHP afsluiten</vt:lpstr>
      <vt:lpstr>Onderdelen</vt:lpstr>
      <vt:lpstr>Public VS server side</vt:lpstr>
      <vt:lpstr>PowerPoint Presentation</vt:lpstr>
      <vt:lpstr>Stap voor stap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Dragan Javorac</dc:creator>
  <cp:lastModifiedBy>Dragan Javorac</cp:lastModifiedBy>
  <cp:revision>1</cp:revision>
  <dcterms:created xsi:type="dcterms:W3CDTF">2025-09-05T06:26:10Z</dcterms:created>
  <dcterms:modified xsi:type="dcterms:W3CDTF">2025-09-05T07:05:29Z</dcterms:modified>
</cp:coreProperties>
</file>