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6643C-DB26-4019-9494-1F001C07D11F}" v="7" dt="2025-09-05T06:44:28.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94660"/>
  </p:normalViewPr>
  <p:slideViewPr>
    <p:cSldViewPr snapToGrid="0">
      <p:cViewPr varScale="1">
        <p:scale>
          <a:sx n="62" d="100"/>
          <a:sy n="62" d="100"/>
        </p:scale>
        <p:origin x="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an Javorac" userId="913c2858-fb97-4c6e-a42c-b1f1a16b225e" providerId="ADAL" clId="{BC00D9DF-F858-4149-8B7B-F211D448CEDA}"/>
    <pc:docChg chg="custSel addSld modSld sldOrd">
      <pc:chgData name="Dragan Javorac" userId="913c2858-fb97-4c6e-a42c-b1f1a16b225e" providerId="ADAL" clId="{BC00D9DF-F858-4149-8B7B-F211D448CEDA}" dt="2025-09-05T07:08:25.414" v="417" actId="1076"/>
      <pc:docMkLst>
        <pc:docMk/>
      </pc:docMkLst>
      <pc:sldChg chg="modSp add mod ord">
        <pc:chgData name="Dragan Javorac" userId="913c2858-fb97-4c6e-a42c-b1f1a16b225e" providerId="ADAL" clId="{BC00D9DF-F858-4149-8B7B-F211D448CEDA}" dt="2025-09-05T06:40:07.795" v="20" actId="27636"/>
        <pc:sldMkLst>
          <pc:docMk/>
          <pc:sldMk cId="2396596277" sldId="266"/>
        </pc:sldMkLst>
        <pc:spChg chg="mod">
          <ac:chgData name="Dragan Javorac" userId="913c2858-fb97-4c6e-a42c-b1f1a16b225e" providerId="ADAL" clId="{BC00D9DF-F858-4149-8B7B-F211D448CEDA}" dt="2025-09-05T06:39:38.351" v="11" actId="20577"/>
          <ac:spMkLst>
            <pc:docMk/>
            <pc:sldMk cId="2396596277" sldId="266"/>
            <ac:spMk id="2" creationId="{5356DF29-4B91-0209-FE02-BCD4BF808F03}"/>
          </ac:spMkLst>
        </pc:spChg>
        <pc:spChg chg="mod">
          <ac:chgData name="Dragan Javorac" userId="913c2858-fb97-4c6e-a42c-b1f1a16b225e" providerId="ADAL" clId="{BC00D9DF-F858-4149-8B7B-F211D448CEDA}" dt="2025-09-05T06:40:07.795" v="20" actId="27636"/>
          <ac:spMkLst>
            <pc:docMk/>
            <pc:sldMk cId="2396596277" sldId="266"/>
            <ac:spMk id="3" creationId="{8FC4C594-4FD4-0520-C006-57D59B045432}"/>
          </ac:spMkLst>
        </pc:spChg>
      </pc:sldChg>
      <pc:sldChg chg="addSp modSp add mod">
        <pc:chgData name="Dragan Javorac" userId="913c2858-fb97-4c6e-a42c-b1f1a16b225e" providerId="ADAL" clId="{BC00D9DF-F858-4149-8B7B-F211D448CEDA}" dt="2025-09-05T06:41:39.666" v="190" actId="1076"/>
        <pc:sldMkLst>
          <pc:docMk/>
          <pc:sldMk cId="3422021876" sldId="267"/>
        </pc:sldMkLst>
        <pc:spChg chg="mod">
          <ac:chgData name="Dragan Javorac" userId="913c2858-fb97-4c6e-a42c-b1f1a16b225e" providerId="ADAL" clId="{BC00D9DF-F858-4149-8B7B-F211D448CEDA}" dt="2025-09-05T06:40:39.958" v="31" actId="20577"/>
          <ac:spMkLst>
            <pc:docMk/>
            <pc:sldMk cId="3422021876" sldId="267"/>
            <ac:spMk id="2" creationId="{81882167-530F-47C8-7889-C8003E178D7F}"/>
          </ac:spMkLst>
        </pc:spChg>
        <pc:spChg chg="mod">
          <ac:chgData name="Dragan Javorac" userId="913c2858-fb97-4c6e-a42c-b1f1a16b225e" providerId="ADAL" clId="{BC00D9DF-F858-4149-8B7B-F211D448CEDA}" dt="2025-09-05T06:41:26.174" v="185" actId="20577"/>
          <ac:spMkLst>
            <pc:docMk/>
            <pc:sldMk cId="3422021876" sldId="267"/>
            <ac:spMk id="3" creationId="{7A1CA399-FC12-F16D-A81E-2CF8AE8D540C}"/>
          </ac:spMkLst>
        </pc:spChg>
        <pc:picChg chg="add mod">
          <ac:chgData name="Dragan Javorac" userId="913c2858-fb97-4c6e-a42c-b1f1a16b225e" providerId="ADAL" clId="{BC00D9DF-F858-4149-8B7B-F211D448CEDA}" dt="2025-09-05T06:41:39.666" v="190" actId="1076"/>
          <ac:picMkLst>
            <pc:docMk/>
            <pc:sldMk cId="3422021876" sldId="267"/>
            <ac:picMk id="5" creationId="{6FED2826-279A-230F-099A-64ABD7B9A08C}"/>
          </ac:picMkLst>
        </pc:picChg>
        <pc:picChg chg="add mod">
          <ac:chgData name="Dragan Javorac" userId="913c2858-fb97-4c6e-a42c-b1f1a16b225e" providerId="ADAL" clId="{BC00D9DF-F858-4149-8B7B-F211D448CEDA}" dt="2025-09-05T06:41:38.404" v="189" actId="1076"/>
          <ac:picMkLst>
            <pc:docMk/>
            <pc:sldMk cId="3422021876" sldId="267"/>
            <ac:picMk id="7" creationId="{B630E49F-3B8B-4397-E787-30378C85BB0F}"/>
          </ac:picMkLst>
        </pc:picChg>
      </pc:sldChg>
      <pc:sldChg chg="addSp delSp modSp add mod">
        <pc:chgData name="Dragan Javorac" userId="913c2858-fb97-4c6e-a42c-b1f1a16b225e" providerId="ADAL" clId="{BC00D9DF-F858-4149-8B7B-F211D448CEDA}" dt="2025-09-05T06:44:18.814" v="395" actId="20577"/>
        <pc:sldMkLst>
          <pc:docMk/>
          <pc:sldMk cId="1854490597" sldId="268"/>
        </pc:sldMkLst>
        <pc:spChg chg="mod">
          <ac:chgData name="Dragan Javorac" userId="913c2858-fb97-4c6e-a42c-b1f1a16b225e" providerId="ADAL" clId="{BC00D9DF-F858-4149-8B7B-F211D448CEDA}" dt="2025-09-05T06:41:52.164" v="195" actId="20577"/>
          <ac:spMkLst>
            <pc:docMk/>
            <pc:sldMk cId="1854490597" sldId="268"/>
            <ac:spMk id="2" creationId="{8A026CCB-5FE5-F04C-7A4B-D034485D1603}"/>
          </ac:spMkLst>
        </pc:spChg>
        <pc:spChg chg="mod">
          <ac:chgData name="Dragan Javorac" userId="913c2858-fb97-4c6e-a42c-b1f1a16b225e" providerId="ADAL" clId="{BC00D9DF-F858-4149-8B7B-F211D448CEDA}" dt="2025-09-05T06:44:18.814" v="395" actId="20577"/>
          <ac:spMkLst>
            <pc:docMk/>
            <pc:sldMk cId="1854490597" sldId="268"/>
            <ac:spMk id="3" creationId="{E6E8C246-D95D-4297-8E51-B50B43F9054E}"/>
          </ac:spMkLst>
        </pc:spChg>
        <pc:picChg chg="del">
          <ac:chgData name="Dragan Javorac" userId="913c2858-fb97-4c6e-a42c-b1f1a16b225e" providerId="ADAL" clId="{BC00D9DF-F858-4149-8B7B-F211D448CEDA}" dt="2025-09-05T06:42:28.910" v="197" actId="478"/>
          <ac:picMkLst>
            <pc:docMk/>
            <pc:sldMk cId="1854490597" sldId="268"/>
            <ac:picMk id="5" creationId="{90D0E7FD-8496-F067-80EC-65B3729DBA1D}"/>
          </ac:picMkLst>
        </pc:picChg>
        <pc:picChg chg="add mod">
          <ac:chgData name="Dragan Javorac" userId="913c2858-fb97-4c6e-a42c-b1f1a16b225e" providerId="ADAL" clId="{BC00D9DF-F858-4149-8B7B-F211D448CEDA}" dt="2025-09-05T06:43:44.885" v="304" actId="1076"/>
          <ac:picMkLst>
            <pc:docMk/>
            <pc:sldMk cId="1854490597" sldId="268"/>
            <ac:picMk id="6" creationId="{A5C420C5-7851-3403-CABC-A1A70BF17D3F}"/>
          </ac:picMkLst>
        </pc:picChg>
        <pc:picChg chg="del">
          <ac:chgData name="Dragan Javorac" userId="913c2858-fb97-4c6e-a42c-b1f1a16b225e" providerId="ADAL" clId="{BC00D9DF-F858-4149-8B7B-F211D448CEDA}" dt="2025-09-05T06:42:31.118" v="198" actId="478"/>
          <ac:picMkLst>
            <pc:docMk/>
            <pc:sldMk cId="1854490597" sldId="268"/>
            <ac:picMk id="7" creationId="{9F6DD71E-7ADA-1F3E-58C8-5BA3D2DD2162}"/>
          </ac:picMkLst>
        </pc:picChg>
      </pc:sldChg>
      <pc:sldChg chg="modSp add mod">
        <pc:chgData name="Dragan Javorac" userId="913c2858-fb97-4c6e-a42c-b1f1a16b225e" providerId="ADAL" clId="{BC00D9DF-F858-4149-8B7B-F211D448CEDA}" dt="2025-09-05T06:44:25.754" v="399" actId="14100"/>
        <pc:sldMkLst>
          <pc:docMk/>
          <pc:sldMk cId="1115742647" sldId="269"/>
        </pc:sldMkLst>
        <pc:spChg chg="mod">
          <ac:chgData name="Dragan Javorac" userId="913c2858-fb97-4c6e-a42c-b1f1a16b225e" providerId="ADAL" clId="{BC00D9DF-F858-4149-8B7B-F211D448CEDA}" dt="2025-09-05T06:44:22.898" v="397" actId="6549"/>
          <ac:spMkLst>
            <pc:docMk/>
            <pc:sldMk cId="1115742647" sldId="269"/>
            <ac:spMk id="3" creationId="{4AF55B0B-9808-FF68-7438-316A00867CFB}"/>
          </ac:spMkLst>
        </pc:spChg>
        <pc:picChg chg="mod">
          <ac:chgData name="Dragan Javorac" userId="913c2858-fb97-4c6e-a42c-b1f1a16b225e" providerId="ADAL" clId="{BC00D9DF-F858-4149-8B7B-F211D448CEDA}" dt="2025-09-05T06:44:25.754" v="399" actId="14100"/>
          <ac:picMkLst>
            <pc:docMk/>
            <pc:sldMk cId="1115742647" sldId="269"/>
            <ac:picMk id="6" creationId="{B38577CC-4C55-BB32-6190-E79B0D7EEE04}"/>
          </ac:picMkLst>
        </pc:picChg>
      </pc:sldChg>
      <pc:sldChg chg="addSp delSp modSp add mod">
        <pc:chgData name="Dragan Javorac" userId="913c2858-fb97-4c6e-a42c-b1f1a16b225e" providerId="ADAL" clId="{BC00D9DF-F858-4149-8B7B-F211D448CEDA}" dt="2025-09-05T07:08:25.414" v="417" actId="1076"/>
        <pc:sldMkLst>
          <pc:docMk/>
          <pc:sldMk cId="2731957848" sldId="270"/>
        </pc:sldMkLst>
        <pc:spChg chg="mod">
          <ac:chgData name="Dragan Javorac" userId="913c2858-fb97-4c6e-a42c-b1f1a16b225e" providerId="ADAL" clId="{BC00D9DF-F858-4149-8B7B-F211D448CEDA}" dt="2025-09-05T06:44:43.225" v="411" actId="20577"/>
          <ac:spMkLst>
            <pc:docMk/>
            <pc:sldMk cId="2731957848" sldId="270"/>
            <ac:spMk id="2" creationId="{51538BC6-F696-0411-4467-D11545529E2E}"/>
          </ac:spMkLst>
        </pc:spChg>
        <pc:spChg chg="del">
          <ac:chgData name="Dragan Javorac" userId="913c2858-fb97-4c6e-a42c-b1f1a16b225e" providerId="ADAL" clId="{BC00D9DF-F858-4149-8B7B-F211D448CEDA}" dt="2025-09-05T06:44:45.984" v="412" actId="478"/>
          <ac:spMkLst>
            <pc:docMk/>
            <pc:sldMk cId="2731957848" sldId="270"/>
            <ac:spMk id="3" creationId="{15433AC2-3906-54C6-CF69-6D0F76B30D58}"/>
          </ac:spMkLst>
        </pc:spChg>
        <pc:picChg chg="add mod">
          <ac:chgData name="Dragan Javorac" userId="913c2858-fb97-4c6e-a42c-b1f1a16b225e" providerId="ADAL" clId="{BC00D9DF-F858-4149-8B7B-F211D448CEDA}" dt="2025-09-05T07:08:25.414" v="417" actId="1076"/>
          <ac:picMkLst>
            <pc:docMk/>
            <pc:sldMk cId="2731957848" sldId="270"/>
            <ac:picMk id="4" creationId="{7B6FB973-C844-F012-2040-CD92D3A95256}"/>
          </ac:picMkLst>
        </pc:picChg>
        <pc:picChg chg="add del mod">
          <ac:chgData name="Dragan Javorac" userId="913c2858-fb97-4c6e-a42c-b1f1a16b225e" providerId="ADAL" clId="{BC00D9DF-F858-4149-8B7B-F211D448CEDA}" dt="2025-09-05T07:08:24.265" v="415" actId="478"/>
          <ac:picMkLst>
            <pc:docMk/>
            <pc:sldMk cId="2731957848" sldId="270"/>
            <ac:picMk id="5" creationId="{37E660A7-5C41-AF58-172F-D4F753D8CCA3}"/>
          </ac:picMkLst>
        </pc:picChg>
        <pc:picChg chg="del">
          <ac:chgData name="Dragan Javorac" userId="913c2858-fb97-4c6e-a42c-b1f1a16b225e" providerId="ADAL" clId="{BC00D9DF-F858-4149-8B7B-F211D448CEDA}" dt="2025-09-05T06:44:46.494" v="413" actId="478"/>
          <ac:picMkLst>
            <pc:docMk/>
            <pc:sldMk cId="2731957848" sldId="270"/>
            <ac:picMk id="6" creationId="{FB9AFF44-4D6D-165F-0C63-9B197EB288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B04E2-8F0E-4C62-9794-A51F54BB41AC}" type="datetimeFigureOut">
              <a:rPr lang="nl-NL" smtClean="0"/>
              <a:t>5-9-2025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49376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B04E2-8F0E-4C62-9794-A51F54BB41AC}" type="datetimeFigureOut">
              <a:rPr lang="nl-NL" smtClean="0"/>
              <a:t>5-9-2025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424554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B04E2-8F0E-4C62-9794-A51F54BB41AC}" type="datetimeFigureOut">
              <a:rPr lang="nl-NL" smtClean="0"/>
              <a:t>5-9-2025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90619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B04E2-8F0E-4C62-9794-A51F54BB41AC}" type="datetimeFigureOut">
              <a:rPr lang="nl-NL" smtClean="0"/>
              <a:t>5-9-2025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185140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B04E2-8F0E-4C62-9794-A51F54BB41AC}" type="datetimeFigureOut">
              <a:rPr lang="nl-NL" smtClean="0"/>
              <a:t>5-9-2025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263857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B04E2-8F0E-4C62-9794-A51F54BB41AC}" type="datetimeFigureOut">
              <a:rPr lang="nl-NL" smtClean="0"/>
              <a:t>5-9-2025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357196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B04E2-8F0E-4C62-9794-A51F54BB41AC}" type="datetimeFigureOut">
              <a:rPr lang="nl-NL" smtClean="0"/>
              <a:t>5-9-2025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142260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B04E2-8F0E-4C62-9794-A51F54BB41AC}" type="datetimeFigureOut">
              <a:rPr lang="nl-NL" smtClean="0"/>
              <a:t>5-9-2025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387763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B04E2-8F0E-4C62-9794-A51F54BB41AC}" type="datetimeFigureOut">
              <a:rPr lang="nl-NL" smtClean="0"/>
              <a:t>5-9-2025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159460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B04E2-8F0E-4C62-9794-A51F54BB41AC}" type="datetimeFigureOut">
              <a:rPr lang="nl-NL" smtClean="0"/>
              <a:t>5-9-2025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302138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B04E2-8F0E-4C62-9794-A51F54BB41AC}" type="datetimeFigureOut">
              <a:rPr lang="nl-NL" smtClean="0"/>
              <a:t>5-9-2025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95FEB3D-A843-4CD9-9D79-A527ECF8756B}" type="slidenum">
              <a:rPr lang="nl-NL" smtClean="0"/>
              <a:t>‹#›</a:t>
            </a:fld>
            <a:endParaRPr lang="nl-NL"/>
          </a:p>
        </p:txBody>
      </p:sp>
    </p:spTree>
    <p:extLst>
      <p:ext uri="{BB962C8B-B14F-4D97-AF65-F5344CB8AC3E}">
        <p14:creationId xmlns:p14="http://schemas.microsoft.com/office/powerpoint/2010/main" val="5689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2BB04E2-8F0E-4C62-9794-A51F54BB41AC}" type="datetimeFigureOut">
              <a:rPr lang="nl-NL" smtClean="0"/>
              <a:t>5-9-2025</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95FEB3D-A843-4CD9-9D79-A527ECF8756B}" type="slidenum">
              <a:rPr lang="nl-NL" smtClean="0"/>
              <a:t>‹#›</a:t>
            </a:fld>
            <a:endParaRPr lang="nl-NL"/>
          </a:p>
        </p:txBody>
      </p:sp>
    </p:spTree>
    <p:extLst>
      <p:ext uri="{BB962C8B-B14F-4D97-AF65-F5344CB8AC3E}">
        <p14:creationId xmlns:p14="http://schemas.microsoft.com/office/powerpoint/2010/main" val="401842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3E4B-FB02-7051-2AC1-532986725926}"/>
              </a:ext>
            </a:extLst>
          </p:cNvPr>
          <p:cNvSpPr>
            <a:spLocks noGrp="1"/>
          </p:cNvSpPr>
          <p:nvPr>
            <p:ph type="ctrTitle"/>
          </p:nvPr>
        </p:nvSpPr>
        <p:spPr/>
        <p:txBody>
          <a:bodyPr/>
          <a:lstStyle/>
          <a:p>
            <a:r>
              <a:rPr lang="nl-NL" dirty="0"/>
              <a:t>MVC - SOA</a:t>
            </a:r>
            <a:br>
              <a:rPr lang="nl-NL" dirty="0"/>
            </a:br>
            <a:endParaRPr lang="nl-NL" dirty="0"/>
          </a:p>
        </p:txBody>
      </p:sp>
      <p:sp>
        <p:nvSpPr>
          <p:cNvPr id="3" name="Subtitle 2">
            <a:extLst>
              <a:ext uri="{FF2B5EF4-FFF2-40B4-BE49-F238E27FC236}">
                <a16:creationId xmlns:a16="http://schemas.microsoft.com/office/drawing/2014/main" id="{9A24CF7F-C99D-AFDD-18B4-A8BFC90CD9DC}"/>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37023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B17E-1CD1-CA0B-F133-3B7DED90DEF7}"/>
              </a:ext>
            </a:extLst>
          </p:cNvPr>
          <p:cNvSpPr>
            <a:spLocks noGrp="1"/>
          </p:cNvSpPr>
          <p:nvPr>
            <p:ph type="title"/>
          </p:nvPr>
        </p:nvSpPr>
        <p:spPr/>
        <p:txBody>
          <a:bodyPr/>
          <a:lstStyle/>
          <a:p>
            <a:r>
              <a:rPr lang="nl-NL" dirty="0"/>
              <a:t>SOA </a:t>
            </a:r>
            <a:r>
              <a:rPr lang="nl-NL" dirty="0" err="1"/>
              <a:t>Example</a:t>
            </a:r>
            <a:endParaRPr lang="nl-NL" dirty="0"/>
          </a:p>
        </p:txBody>
      </p:sp>
      <p:pic>
        <p:nvPicPr>
          <p:cNvPr id="5" name="Content Placeholder 4" descr="A diagram of a software application&#10;&#10;AI-generated content may be incorrect.">
            <a:extLst>
              <a:ext uri="{FF2B5EF4-FFF2-40B4-BE49-F238E27FC236}">
                <a16:creationId xmlns:a16="http://schemas.microsoft.com/office/drawing/2014/main" id="{DE90926F-3115-5BC4-F5BE-4E8AE4A1F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297" y="1813609"/>
            <a:ext cx="7188451" cy="4928020"/>
          </a:xfrm>
        </p:spPr>
      </p:pic>
    </p:spTree>
    <p:extLst>
      <p:ext uri="{BB962C8B-B14F-4D97-AF65-F5344CB8AC3E}">
        <p14:creationId xmlns:p14="http://schemas.microsoft.com/office/powerpoint/2010/main" val="182390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5B21-AFB6-BC2D-E126-61CC70B80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6DF29-4B91-0209-FE02-BCD4BF808F03}"/>
              </a:ext>
            </a:extLst>
          </p:cNvPr>
          <p:cNvSpPr>
            <a:spLocks noGrp="1"/>
          </p:cNvSpPr>
          <p:nvPr>
            <p:ph type="title"/>
          </p:nvPr>
        </p:nvSpPr>
        <p:spPr/>
        <p:txBody>
          <a:bodyPr/>
          <a:lstStyle/>
          <a:p>
            <a:r>
              <a:rPr lang="nl-NL" dirty="0"/>
              <a:t>Rest </a:t>
            </a:r>
            <a:r>
              <a:rPr lang="nl-NL" dirty="0" err="1"/>
              <a:t>api</a:t>
            </a:r>
            <a:endParaRPr lang="nl-NL" dirty="0"/>
          </a:p>
        </p:txBody>
      </p:sp>
      <p:sp>
        <p:nvSpPr>
          <p:cNvPr id="3" name="Content Placeholder 2">
            <a:extLst>
              <a:ext uri="{FF2B5EF4-FFF2-40B4-BE49-F238E27FC236}">
                <a16:creationId xmlns:a16="http://schemas.microsoft.com/office/drawing/2014/main" id="{8FC4C594-4FD4-0520-C006-57D59B045432}"/>
              </a:ext>
            </a:extLst>
          </p:cNvPr>
          <p:cNvSpPr>
            <a:spLocks noGrp="1"/>
          </p:cNvSpPr>
          <p:nvPr>
            <p:ph idx="1"/>
          </p:nvPr>
        </p:nvSpPr>
        <p:spPr/>
        <p:txBody>
          <a:bodyPr>
            <a:normAutofit fontScale="92500" lnSpcReduction="20000"/>
          </a:bodyPr>
          <a:lstStyle/>
          <a:p>
            <a:r>
              <a:rPr lang="nl-NL" dirty="0"/>
              <a:t>Een </a:t>
            </a:r>
            <a:r>
              <a:rPr lang="nl-NL" b="1" dirty="0"/>
              <a:t>REST API</a:t>
            </a:r>
            <a:r>
              <a:rPr lang="nl-NL" dirty="0"/>
              <a:t> (</a:t>
            </a:r>
            <a:r>
              <a:rPr lang="nl-NL" dirty="0" err="1"/>
              <a:t>Representational</a:t>
            </a:r>
            <a:r>
              <a:rPr lang="nl-NL" dirty="0"/>
              <a:t> State Transfer Application Programming Interface) is een manier waarop softwareapplicaties met elkaar communiceren via het internet, meestal met behulp van het HTTP-protocol.</a:t>
            </a:r>
          </a:p>
          <a:p>
            <a:endParaRPr lang="nl-NL" dirty="0"/>
          </a:p>
          <a:p>
            <a:r>
              <a:rPr lang="nl-NL" dirty="0"/>
              <a:t>REST is geen technologie, maar een </a:t>
            </a:r>
            <a:r>
              <a:rPr lang="nl-NL" b="1" dirty="0"/>
              <a:t>architectuurstijl</a:t>
            </a:r>
            <a:r>
              <a:rPr lang="nl-NL" dirty="0"/>
              <a:t>. Het definieert hoe je gegevens kunt ophalen, aanmaken, wijzigen of verwijderen via gestandaardiseerde HTTP-methodes zoals:</a:t>
            </a:r>
          </a:p>
          <a:p>
            <a:endParaRPr lang="nl-NL" dirty="0"/>
          </a:p>
          <a:p>
            <a:pPr lvl="1"/>
            <a:r>
              <a:rPr lang="nl-NL" dirty="0"/>
              <a:t>GET – om gegevens op te halen</a:t>
            </a:r>
          </a:p>
          <a:p>
            <a:pPr lvl="1"/>
            <a:r>
              <a:rPr lang="nl-NL" dirty="0"/>
              <a:t>POST – om nieuwe gegevens aan te maken</a:t>
            </a:r>
          </a:p>
          <a:p>
            <a:pPr lvl="1"/>
            <a:r>
              <a:rPr lang="nl-NL" dirty="0"/>
              <a:t>PUT – om bestaande gegevens te wijzigen</a:t>
            </a:r>
          </a:p>
          <a:p>
            <a:pPr lvl="1"/>
            <a:r>
              <a:rPr lang="nl-NL" dirty="0"/>
              <a:t>DELETE – om gegevens te verwijderen</a:t>
            </a:r>
          </a:p>
        </p:txBody>
      </p:sp>
    </p:spTree>
    <p:extLst>
      <p:ext uri="{BB962C8B-B14F-4D97-AF65-F5344CB8AC3E}">
        <p14:creationId xmlns:p14="http://schemas.microsoft.com/office/powerpoint/2010/main" val="2396596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E719F-C685-4466-59E9-CEC6A1EF7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82167-530F-47C8-7889-C8003E178D7F}"/>
              </a:ext>
            </a:extLst>
          </p:cNvPr>
          <p:cNvSpPr>
            <a:spLocks noGrp="1"/>
          </p:cNvSpPr>
          <p:nvPr>
            <p:ph type="title"/>
          </p:nvPr>
        </p:nvSpPr>
        <p:spPr/>
        <p:txBody>
          <a:bodyPr/>
          <a:lstStyle/>
          <a:p>
            <a:r>
              <a:rPr lang="nl-NL" dirty="0"/>
              <a:t>Rest </a:t>
            </a:r>
            <a:r>
              <a:rPr lang="nl-NL" dirty="0" err="1"/>
              <a:t>api</a:t>
            </a:r>
            <a:r>
              <a:rPr lang="nl-NL" dirty="0"/>
              <a:t> Voorbeeld</a:t>
            </a:r>
          </a:p>
        </p:txBody>
      </p:sp>
      <p:sp>
        <p:nvSpPr>
          <p:cNvPr id="3" name="Content Placeholder 2">
            <a:extLst>
              <a:ext uri="{FF2B5EF4-FFF2-40B4-BE49-F238E27FC236}">
                <a16:creationId xmlns:a16="http://schemas.microsoft.com/office/drawing/2014/main" id="{7A1CA399-FC12-F16D-A81E-2CF8AE8D540C}"/>
              </a:ext>
            </a:extLst>
          </p:cNvPr>
          <p:cNvSpPr>
            <a:spLocks noGrp="1"/>
          </p:cNvSpPr>
          <p:nvPr>
            <p:ph idx="1"/>
          </p:nvPr>
        </p:nvSpPr>
        <p:spPr/>
        <p:txBody>
          <a:bodyPr>
            <a:normAutofit/>
          </a:bodyPr>
          <a:lstStyle/>
          <a:p>
            <a:r>
              <a:rPr lang="nl-NL" dirty="0"/>
              <a:t>Je doet een Get </a:t>
            </a:r>
            <a:r>
              <a:rPr lang="nl-NL" dirty="0" err="1"/>
              <a:t>Request</a:t>
            </a:r>
            <a:r>
              <a:rPr lang="nl-NL" dirty="0"/>
              <a:t> naar </a:t>
            </a:r>
            <a:r>
              <a:rPr lang="nl-NL" dirty="0" err="1"/>
              <a:t>books</a:t>
            </a:r>
            <a:r>
              <a:rPr lang="nl-NL" dirty="0"/>
              <a:t>:</a:t>
            </a:r>
          </a:p>
          <a:p>
            <a:pPr lvl="1"/>
            <a:r>
              <a:rPr lang="nl-NL" dirty="0"/>
              <a:t>Hier haal je het </a:t>
            </a:r>
            <a:r>
              <a:rPr lang="nl-NL" dirty="0" err="1"/>
              <a:t>book</a:t>
            </a:r>
            <a:r>
              <a:rPr lang="nl-NL" dirty="0"/>
              <a:t> met </a:t>
            </a:r>
            <a:r>
              <a:rPr lang="nl-NL" dirty="0" err="1"/>
              <a:t>id</a:t>
            </a:r>
            <a:r>
              <a:rPr lang="nl-NL" dirty="0"/>
              <a:t> 1 op</a:t>
            </a:r>
          </a:p>
          <a:p>
            <a:pPr lvl="2"/>
            <a:r>
              <a:rPr lang="nl-NL" dirty="0"/>
              <a:t>Niet gevonden? 404</a:t>
            </a:r>
          </a:p>
          <a:p>
            <a:pPr lvl="2"/>
            <a:r>
              <a:rPr lang="nl-NL" dirty="0"/>
              <a:t>Wel gevonden? 200 + </a:t>
            </a:r>
            <a:r>
              <a:rPr lang="nl-NL" dirty="0" err="1"/>
              <a:t>json</a:t>
            </a:r>
            <a:r>
              <a:rPr lang="nl-NL" dirty="0"/>
              <a:t> body</a:t>
            </a:r>
          </a:p>
        </p:txBody>
      </p:sp>
      <p:pic>
        <p:nvPicPr>
          <p:cNvPr id="5" name="Picture 4">
            <a:extLst>
              <a:ext uri="{FF2B5EF4-FFF2-40B4-BE49-F238E27FC236}">
                <a16:creationId xmlns:a16="http://schemas.microsoft.com/office/drawing/2014/main" id="{6FED2826-279A-230F-099A-64ABD7B9A08C}"/>
              </a:ext>
            </a:extLst>
          </p:cNvPr>
          <p:cNvPicPr>
            <a:picLocks noChangeAspect="1"/>
          </p:cNvPicPr>
          <p:nvPr/>
        </p:nvPicPr>
        <p:blipFill>
          <a:blip r:embed="rId2"/>
          <a:stretch>
            <a:fillRect/>
          </a:stretch>
        </p:blipFill>
        <p:spPr>
          <a:xfrm>
            <a:off x="9216552" y="1704474"/>
            <a:ext cx="2706862" cy="890415"/>
          </a:xfrm>
          <a:prstGeom prst="rect">
            <a:avLst/>
          </a:prstGeom>
        </p:spPr>
      </p:pic>
      <p:pic>
        <p:nvPicPr>
          <p:cNvPr id="7" name="Picture 6">
            <a:extLst>
              <a:ext uri="{FF2B5EF4-FFF2-40B4-BE49-F238E27FC236}">
                <a16:creationId xmlns:a16="http://schemas.microsoft.com/office/drawing/2014/main" id="{B630E49F-3B8B-4397-E787-30378C85BB0F}"/>
              </a:ext>
            </a:extLst>
          </p:cNvPr>
          <p:cNvPicPr>
            <a:picLocks noChangeAspect="1"/>
          </p:cNvPicPr>
          <p:nvPr/>
        </p:nvPicPr>
        <p:blipFill>
          <a:blip r:embed="rId3"/>
          <a:stretch>
            <a:fillRect/>
          </a:stretch>
        </p:blipFill>
        <p:spPr>
          <a:xfrm>
            <a:off x="6928448" y="3499091"/>
            <a:ext cx="4994966" cy="1759884"/>
          </a:xfrm>
          <a:prstGeom prst="rect">
            <a:avLst/>
          </a:prstGeom>
        </p:spPr>
      </p:pic>
    </p:spTree>
    <p:extLst>
      <p:ext uri="{BB962C8B-B14F-4D97-AF65-F5344CB8AC3E}">
        <p14:creationId xmlns:p14="http://schemas.microsoft.com/office/powerpoint/2010/main" val="342202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0F0D-D7F6-45B2-11C9-A096006D6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26CCB-5FE5-F04C-7A4B-D034485D1603}"/>
              </a:ext>
            </a:extLst>
          </p:cNvPr>
          <p:cNvSpPr>
            <a:spLocks noGrp="1"/>
          </p:cNvSpPr>
          <p:nvPr>
            <p:ph type="title"/>
          </p:nvPr>
        </p:nvSpPr>
        <p:spPr/>
        <p:txBody>
          <a:bodyPr/>
          <a:lstStyle/>
          <a:p>
            <a:r>
              <a:rPr lang="nl-NL" dirty="0"/>
              <a:t>Ajax</a:t>
            </a:r>
          </a:p>
        </p:txBody>
      </p:sp>
      <p:sp>
        <p:nvSpPr>
          <p:cNvPr id="3" name="Content Placeholder 2">
            <a:extLst>
              <a:ext uri="{FF2B5EF4-FFF2-40B4-BE49-F238E27FC236}">
                <a16:creationId xmlns:a16="http://schemas.microsoft.com/office/drawing/2014/main" id="{E6E8C246-D95D-4297-8E51-B50B43F9054E}"/>
              </a:ext>
            </a:extLst>
          </p:cNvPr>
          <p:cNvSpPr>
            <a:spLocks noGrp="1"/>
          </p:cNvSpPr>
          <p:nvPr>
            <p:ph idx="1"/>
          </p:nvPr>
        </p:nvSpPr>
        <p:spPr/>
        <p:txBody>
          <a:bodyPr>
            <a:normAutofit/>
          </a:bodyPr>
          <a:lstStyle/>
          <a:p>
            <a:r>
              <a:rPr lang="nl-NL" b="1" dirty="0"/>
              <a:t>AJAX</a:t>
            </a:r>
            <a:r>
              <a:rPr lang="nl-NL" dirty="0"/>
              <a:t> staat voor </a:t>
            </a:r>
            <a:r>
              <a:rPr lang="nl-NL" i="1" dirty="0" err="1"/>
              <a:t>Asynchronous</a:t>
            </a:r>
            <a:r>
              <a:rPr lang="nl-NL" i="1" dirty="0"/>
              <a:t> </a:t>
            </a:r>
            <a:r>
              <a:rPr lang="nl-NL" i="1" dirty="0" err="1"/>
              <a:t>JavaScript</a:t>
            </a:r>
            <a:r>
              <a:rPr lang="nl-NL" i="1" dirty="0"/>
              <a:t> </a:t>
            </a:r>
            <a:r>
              <a:rPr lang="nl-NL" i="1" dirty="0" err="1"/>
              <a:t>and</a:t>
            </a:r>
            <a:r>
              <a:rPr lang="nl-NL" i="1" dirty="0"/>
              <a:t> XML</a:t>
            </a:r>
            <a:r>
              <a:rPr lang="nl-NL" dirty="0"/>
              <a:t>. Het is een techniek waarmee een webpagina </a:t>
            </a:r>
            <a:r>
              <a:rPr lang="nl-NL" b="1" dirty="0"/>
              <a:t>gegevens kan ophalen of verzenden naar een server</a:t>
            </a:r>
            <a:r>
              <a:rPr lang="nl-NL" dirty="0"/>
              <a:t>, zonder dat de hele pagina opnieuw geladen hoeft te worden.</a:t>
            </a:r>
          </a:p>
          <a:p>
            <a:pPr lvl="1"/>
            <a:r>
              <a:rPr lang="nl-NL" dirty="0"/>
              <a:t>Vroeger met XML en </a:t>
            </a:r>
            <a:r>
              <a:rPr lang="nl-NL" dirty="0" err="1"/>
              <a:t>POSTbacks</a:t>
            </a:r>
            <a:endParaRPr lang="nl-NL" dirty="0"/>
          </a:p>
          <a:p>
            <a:pPr lvl="1"/>
            <a:endParaRPr lang="nl-NL" dirty="0"/>
          </a:p>
          <a:p>
            <a:pPr lvl="1"/>
            <a:r>
              <a:rPr lang="nl-NL" dirty="0" err="1"/>
              <a:t>Tegewoordig</a:t>
            </a:r>
            <a:r>
              <a:rPr lang="nl-NL" dirty="0"/>
              <a:t> doen we het met:</a:t>
            </a:r>
          </a:p>
          <a:p>
            <a:pPr lvl="2"/>
            <a:r>
              <a:rPr lang="nl-NL" dirty="0"/>
              <a:t>HTTP </a:t>
            </a:r>
            <a:r>
              <a:rPr lang="nl-NL" dirty="0" err="1"/>
              <a:t>requests</a:t>
            </a:r>
            <a:r>
              <a:rPr lang="nl-NL" dirty="0"/>
              <a:t> (RESTAPI) als protocol</a:t>
            </a:r>
          </a:p>
          <a:p>
            <a:pPr lvl="2"/>
            <a:r>
              <a:rPr lang="nl-NL" dirty="0"/>
              <a:t>En  </a:t>
            </a:r>
            <a:r>
              <a:rPr lang="nl-NL" dirty="0" err="1"/>
              <a:t>json</a:t>
            </a:r>
            <a:r>
              <a:rPr lang="nl-NL" dirty="0"/>
              <a:t> als data </a:t>
            </a:r>
          </a:p>
          <a:p>
            <a:pPr lvl="2"/>
            <a:r>
              <a:rPr lang="nl-NL" dirty="0" err="1"/>
              <a:t>Fetch</a:t>
            </a:r>
            <a:r>
              <a:rPr lang="nl-NL" dirty="0"/>
              <a:t> </a:t>
            </a:r>
            <a:r>
              <a:rPr lang="nl-NL" dirty="0" err="1"/>
              <a:t>api</a:t>
            </a:r>
            <a:endParaRPr lang="nl-NL" dirty="0"/>
          </a:p>
          <a:p>
            <a:pPr lvl="2"/>
            <a:r>
              <a:rPr lang="nl-NL" dirty="0"/>
              <a:t>Via javascript</a:t>
            </a:r>
          </a:p>
        </p:txBody>
      </p:sp>
      <p:pic>
        <p:nvPicPr>
          <p:cNvPr id="6" name="Picture 5">
            <a:extLst>
              <a:ext uri="{FF2B5EF4-FFF2-40B4-BE49-F238E27FC236}">
                <a16:creationId xmlns:a16="http://schemas.microsoft.com/office/drawing/2014/main" id="{A5C420C5-7851-3403-CABC-A1A70BF17D3F}"/>
              </a:ext>
            </a:extLst>
          </p:cNvPr>
          <p:cNvPicPr>
            <a:picLocks noChangeAspect="1"/>
          </p:cNvPicPr>
          <p:nvPr/>
        </p:nvPicPr>
        <p:blipFill>
          <a:blip r:embed="rId2"/>
          <a:stretch>
            <a:fillRect/>
          </a:stretch>
        </p:blipFill>
        <p:spPr>
          <a:xfrm>
            <a:off x="6964424" y="4231787"/>
            <a:ext cx="4600575" cy="1400175"/>
          </a:xfrm>
          <a:prstGeom prst="rect">
            <a:avLst/>
          </a:prstGeom>
        </p:spPr>
      </p:pic>
    </p:spTree>
    <p:extLst>
      <p:ext uri="{BB962C8B-B14F-4D97-AF65-F5344CB8AC3E}">
        <p14:creationId xmlns:p14="http://schemas.microsoft.com/office/powerpoint/2010/main" val="185449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2DEA3-C8A2-3C30-5D5C-D50D3C3D4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6339D-22AD-289E-9441-872DD1997CD6}"/>
              </a:ext>
            </a:extLst>
          </p:cNvPr>
          <p:cNvSpPr>
            <a:spLocks noGrp="1"/>
          </p:cNvSpPr>
          <p:nvPr>
            <p:ph type="title"/>
          </p:nvPr>
        </p:nvSpPr>
        <p:spPr/>
        <p:txBody>
          <a:bodyPr/>
          <a:lstStyle/>
          <a:p>
            <a:r>
              <a:rPr lang="nl-NL" dirty="0"/>
              <a:t>Ajax</a:t>
            </a:r>
          </a:p>
        </p:txBody>
      </p:sp>
      <p:sp>
        <p:nvSpPr>
          <p:cNvPr id="3" name="Content Placeholder 2">
            <a:extLst>
              <a:ext uri="{FF2B5EF4-FFF2-40B4-BE49-F238E27FC236}">
                <a16:creationId xmlns:a16="http://schemas.microsoft.com/office/drawing/2014/main" id="{4AF55B0B-9808-FF68-7438-316A00867CFB}"/>
              </a:ext>
            </a:extLst>
          </p:cNvPr>
          <p:cNvSpPr>
            <a:spLocks noGrp="1"/>
          </p:cNvSpPr>
          <p:nvPr>
            <p:ph idx="1"/>
          </p:nvPr>
        </p:nvSpPr>
        <p:spPr/>
        <p:txBody>
          <a:bodyPr>
            <a:normAutofit/>
          </a:bodyPr>
          <a:lstStyle/>
          <a:p>
            <a:endParaRPr lang="nl-NL" dirty="0"/>
          </a:p>
        </p:txBody>
      </p:sp>
      <p:pic>
        <p:nvPicPr>
          <p:cNvPr id="6" name="Picture 5">
            <a:extLst>
              <a:ext uri="{FF2B5EF4-FFF2-40B4-BE49-F238E27FC236}">
                <a16:creationId xmlns:a16="http://schemas.microsoft.com/office/drawing/2014/main" id="{B38577CC-4C55-BB32-6190-E79B0D7EEE04}"/>
              </a:ext>
            </a:extLst>
          </p:cNvPr>
          <p:cNvPicPr>
            <a:picLocks noChangeAspect="1"/>
          </p:cNvPicPr>
          <p:nvPr/>
        </p:nvPicPr>
        <p:blipFill>
          <a:blip r:embed="rId2"/>
          <a:stretch>
            <a:fillRect/>
          </a:stretch>
        </p:blipFill>
        <p:spPr>
          <a:xfrm>
            <a:off x="1495425" y="2212864"/>
            <a:ext cx="9447033" cy="2875184"/>
          </a:xfrm>
          <a:prstGeom prst="rect">
            <a:avLst/>
          </a:prstGeom>
        </p:spPr>
      </p:pic>
    </p:spTree>
    <p:extLst>
      <p:ext uri="{BB962C8B-B14F-4D97-AF65-F5344CB8AC3E}">
        <p14:creationId xmlns:p14="http://schemas.microsoft.com/office/powerpoint/2010/main" val="111574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9F639-4386-BBA6-CAD8-72FC41AFD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38BC6-F696-0411-4467-D11545529E2E}"/>
              </a:ext>
            </a:extLst>
          </p:cNvPr>
          <p:cNvSpPr>
            <a:spLocks noGrp="1"/>
          </p:cNvSpPr>
          <p:nvPr>
            <p:ph type="title"/>
          </p:nvPr>
        </p:nvSpPr>
        <p:spPr/>
        <p:txBody>
          <a:bodyPr/>
          <a:lstStyle/>
          <a:p>
            <a:r>
              <a:rPr lang="nl-NL" dirty="0"/>
              <a:t>Opdrachten</a:t>
            </a:r>
          </a:p>
        </p:txBody>
      </p:sp>
      <p:pic>
        <p:nvPicPr>
          <p:cNvPr id="4" name="Picture 3">
            <a:extLst>
              <a:ext uri="{FF2B5EF4-FFF2-40B4-BE49-F238E27FC236}">
                <a16:creationId xmlns:a16="http://schemas.microsoft.com/office/drawing/2014/main" id="{7B6FB973-C844-F012-2040-CD92D3A95256}"/>
              </a:ext>
            </a:extLst>
          </p:cNvPr>
          <p:cNvPicPr>
            <a:picLocks noChangeAspect="1"/>
          </p:cNvPicPr>
          <p:nvPr/>
        </p:nvPicPr>
        <p:blipFill>
          <a:blip r:embed="rId2"/>
          <a:stretch>
            <a:fillRect/>
          </a:stretch>
        </p:blipFill>
        <p:spPr>
          <a:xfrm>
            <a:off x="559633" y="2300449"/>
            <a:ext cx="7477125" cy="2505075"/>
          </a:xfrm>
          <a:prstGeom prst="rect">
            <a:avLst/>
          </a:prstGeom>
        </p:spPr>
      </p:pic>
    </p:spTree>
    <p:extLst>
      <p:ext uri="{BB962C8B-B14F-4D97-AF65-F5344CB8AC3E}">
        <p14:creationId xmlns:p14="http://schemas.microsoft.com/office/powerpoint/2010/main" val="273195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8918-CB21-3885-D7EE-E41036AD7DA7}"/>
              </a:ext>
            </a:extLst>
          </p:cNvPr>
          <p:cNvSpPr>
            <a:spLocks noGrp="1"/>
          </p:cNvSpPr>
          <p:nvPr>
            <p:ph type="title"/>
          </p:nvPr>
        </p:nvSpPr>
        <p:spPr/>
        <p:txBody>
          <a:bodyPr/>
          <a:lstStyle/>
          <a:p>
            <a:r>
              <a:rPr lang="nl-NL" dirty="0"/>
              <a:t>Inhoud</a:t>
            </a:r>
            <a:br>
              <a:rPr lang="nl-NL" dirty="0"/>
            </a:br>
            <a:endParaRPr lang="nl-NL" dirty="0"/>
          </a:p>
        </p:txBody>
      </p:sp>
      <p:sp>
        <p:nvSpPr>
          <p:cNvPr id="3" name="Content Placeholder 2">
            <a:extLst>
              <a:ext uri="{FF2B5EF4-FFF2-40B4-BE49-F238E27FC236}">
                <a16:creationId xmlns:a16="http://schemas.microsoft.com/office/drawing/2014/main" id="{F75A7A74-492B-9A1D-82F0-8C08682F8B2D}"/>
              </a:ext>
            </a:extLst>
          </p:cNvPr>
          <p:cNvSpPr>
            <a:spLocks noGrp="1"/>
          </p:cNvSpPr>
          <p:nvPr>
            <p:ph idx="1"/>
          </p:nvPr>
        </p:nvSpPr>
        <p:spPr/>
        <p:txBody>
          <a:bodyPr/>
          <a:lstStyle/>
          <a:p>
            <a:r>
              <a:rPr lang="nl-NL" dirty="0"/>
              <a:t>Syntax</a:t>
            </a:r>
          </a:p>
          <a:p>
            <a:r>
              <a:rPr lang="nl-NL" dirty="0"/>
              <a:t>Structuur van bestanden </a:t>
            </a:r>
          </a:p>
          <a:p>
            <a:r>
              <a:rPr lang="nl-NL" dirty="0"/>
              <a:t>MVC</a:t>
            </a:r>
          </a:p>
          <a:p>
            <a:r>
              <a:rPr lang="nl-NL" dirty="0"/>
              <a:t>SOA</a:t>
            </a:r>
          </a:p>
          <a:p>
            <a:r>
              <a:rPr lang="nl-NL" dirty="0"/>
              <a:t>REST API</a:t>
            </a:r>
          </a:p>
          <a:p>
            <a:r>
              <a:rPr lang="nl-NL" dirty="0"/>
              <a:t>AJAX</a:t>
            </a:r>
          </a:p>
          <a:p>
            <a:endParaRPr lang="nl-NL" dirty="0"/>
          </a:p>
        </p:txBody>
      </p:sp>
    </p:spTree>
    <p:extLst>
      <p:ext uri="{BB962C8B-B14F-4D97-AF65-F5344CB8AC3E}">
        <p14:creationId xmlns:p14="http://schemas.microsoft.com/office/powerpoint/2010/main" val="364213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D6CB-2DC7-8352-60DA-35EC29AEF5FE}"/>
              </a:ext>
            </a:extLst>
          </p:cNvPr>
          <p:cNvSpPr>
            <a:spLocks noGrp="1"/>
          </p:cNvSpPr>
          <p:nvPr>
            <p:ph type="title"/>
          </p:nvPr>
        </p:nvSpPr>
        <p:spPr/>
        <p:txBody>
          <a:bodyPr/>
          <a:lstStyle/>
          <a:p>
            <a:r>
              <a:rPr lang="nl-NL" dirty="0"/>
              <a:t>Syntax</a:t>
            </a:r>
            <a:br>
              <a:rPr lang="nl-NL" dirty="0"/>
            </a:br>
            <a:endParaRPr lang="nl-NL" dirty="0"/>
          </a:p>
        </p:txBody>
      </p:sp>
      <p:sp>
        <p:nvSpPr>
          <p:cNvPr id="3" name="Content Placeholder 2">
            <a:extLst>
              <a:ext uri="{FF2B5EF4-FFF2-40B4-BE49-F238E27FC236}">
                <a16:creationId xmlns:a16="http://schemas.microsoft.com/office/drawing/2014/main" id="{05011CCB-3AFB-CD11-528F-D68CF1C187F1}"/>
              </a:ext>
            </a:extLst>
          </p:cNvPr>
          <p:cNvSpPr>
            <a:spLocks noGrp="1"/>
          </p:cNvSpPr>
          <p:nvPr>
            <p:ph idx="1"/>
          </p:nvPr>
        </p:nvSpPr>
        <p:spPr/>
        <p:txBody>
          <a:bodyPr/>
          <a:lstStyle/>
          <a:p>
            <a:r>
              <a:rPr lang="nl-NL" dirty="0"/>
              <a:t>Enkele quotes	</a:t>
            </a:r>
          </a:p>
          <a:p>
            <a:pPr lvl="1"/>
            <a:r>
              <a:rPr lang="nl-NL" dirty="0"/>
              <a:t>Strings, waar niets in gezet kan worden</a:t>
            </a:r>
          </a:p>
          <a:p>
            <a:pPr lvl="1"/>
            <a:endParaRPr lang="nl-NL" dirty="0"/>
          </a:p>
          <a:p>
            <a:pPr lvl="1"/>
            <a:endParaRPr lang="nl-NL" dirty="0"/>
          </a:p>
          <a:p>
            <a:r>
              <a:rPr lang="nl-NL" dirty="0"/>
              <a:t>Dubbele quotes</a:t>
            </a:r>
          </a:p>
          <a:p>
            <a:endParaRPr lang="nl-NL" dirty="0"/>
          </a:p>
          <a:p>
            <a:endParaRPr lang="nl-NL" dirty="0"/>
          </a:p>
          <a:p>
            <a:r>
              <a:rPr lang="nl-NL" dirty="0"/>
              <a:t>Array</a:t>
            </a:r>
          </a:p>
          <a:p>
            <a:endParaRPr lang="nl-NL" dirty="0"/>
          </a:p>
        </p:txBody>
      </p:sp>
      <p:pic>
        <p:nvPicPr>
          <p:cNvPr id="7" name="Picture 6">
            <a:extLst>
              <a:ext uri="{FF2B5EF4-FFF2-40B4-BE49-F238E27FC236}">
                <a16:creationId xmlns:a16="http://schemas.microsoft.com/office/drawing/2014/main" id="{2A1572E7-B2CF-2738-C348-F31EEA22732A}"/>
              </a:ext>
            </a:extLst>
          </p:cNvPr>
          <p:cNvPicPr>
            <a:picLocks noChangeAspect="1"/>
          </p:cNvPicPr>
          <p:nvPr/>
        </p:nvPicPr>
        <p:blipFill>
          <a:blip r:embed="rId2"/>
          <a:stretch>
            <a:fillRect/>
          </a:stretch>
        </p:blipFill>
        <p:spPr>
          <a:xfrm>
            <a:off x="4764428" y="2729054"/>
            <a:ext cx="6274874" cy="869410"/>
          </a:xfrm>
          <a:prstGeom prst="rect">
            <a:avLst/>
          </a:prstGeom>
        </p:spPr>
      </p:pic>
      <p:pic>
        <p:nvPicPr>
          <p:cNvPr id="9" name="Picture 8">
            <a:extLst>
              <a:ext uri="{FF2B5EF4-FFF2-40B4-BE49-F238E27FC236}">
                <a16:creationId xmlns:a16="http://schemas.microsoft.com/office/drawing/2014/main" id="{D2FBECDB-2327-CCB1-7313-46FB37BABF1A}"/>
              </a:ext>
            </a:extLst>
          </p:cNvPr>
          <p:cNvPicPr>
            <a:picLocks noChangeAspect="1"/>
          </p:cNvPicPr>
          <p:nvPr/>
        </p:nvPicPr>
        <p:blipFill>
          <a:blip r:embed="rId3"/>
          <a:stretch>
            <a:fillRect/>
          </a:stretch>
        </p:blipFill>
        <p:spPr>
          <a:xfrm>
            <a:off x="3270344" y="4151334"/>
            <a:ext cx="8864702" cy="1325563"/>
          </a:xfrm>
          <a:prstGeom prst="rect">
            <a:avLst/>
          </a:prstGeom>
        </p:spPr>
      </p:pic>
    </p:spTree>
    <p:extLst>
      <p:ext uri="{BB962C8B-B14F-4D97-AF65-F5344CB8AC3E}">
        <p14:creationId xmlns:p14="http://schemas.microsoft.com/office/powerpoint/2010/main" val="228046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00978-3A88-4D22-A079-A1AB69174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76EAF5-754E-942E-ED55-72FADD304165}"/>
              </a:ext>
            </a:extLst>
          </p:cNvPr>
          <p:cNvSpPr>
            <a:spLocks noGrp="1"/>
          </p:cNvSpPr>
          <p:nvPr>
            <p:ph type="title"/>
          </p:nvPr>
        </p:nvSpPr>
        <p:spPr/>
        <p:txBody>
          <a:bodyPr/>
          <a:lstStyle/>
          <a:p>
            <a:r>
              <a:rPr lang="nl-NL" dirty="0"/>
              <a:t>Syntax</a:t>
            </a:r>
            <a:br>
              <a:rPr lang="nl-NL" dirty="0"/>
            </a:br>
            <a:endParaRPr lang="nl-NL" dirty="0"/>
          </a:p>
        </p:txBody>
      </p:sp>
      <p:sp>
        <p:nvSpPr>
          <p:cNvPr id="3" name="Content Placeholder 2">
            <a:extLst>
              <a:ext uri="{FF2B5EF4-FFF2-40B4-BE49-F238E27FC236}">
                <a16:creationId xmlns:a16="http://schemas.microsoft.com/office/drawing/2014/main" id="{49741933-9BA9-5A2C-2D97-72990B43D3CB}"/>
              </a:ext>
            </a:extLst>
          </p:cNvPr>
          <p:cNvSpPr>
            <a:spLocks noGrp="1"/>
          </p:cNvSpPr>
          <p:nvPr>
            <p:ph idx="1"/>
          </p:nvPr>
        </p:nvSpPr>
        <p:spPr/>
        <p:txBody>
          <a:bodyPr/>
          <a:lstStyle/>
          <a:p>
            <a:r>
              <a:rPr lang="nl-NL" dirty="0"/>
              <a:t>Array</a:t>
            </a:r>
          </a:p>
          <a:p>
            <a:endParaRPr lang="nl-NL" dirty="0"/>
          </a:p>
        </p:txBody>
      </p:sp>
      <p:pic>
        <p:nvPicPr>
          <p:cNvPr id="5" name="Picture 4">
            <a:extLst>
              <a:ext uri="{FF2B5EF4-FFF2-40B4-BE49-F238E27FC236}">
                <a16:creationId xmlns:a16="http://schemas.microsoft.com/office/drawing/2014/main" id="{49A82A82-05C8-B44C-CD4A-3E2DA1A5992D}"/>
              </a:ext>
            </a:extLst>
          </p:cNvPr>
          <p:cNvPicPr>
            <a:picLocks noChangeAspect="1"/>
          </p:cNvPicPr>
          <p:nvPr/>
        </p:nvPicPr>
        <p:blipFill>
          <a:blip r:embed="rId2"/>
          <a:stretch>
            <a:fillRect/>
          </a:stretch>
        </p:blipFill>
        <p:spPr>
          <a:xfrm>
            <a:off x="438410" y="3030594"/>
            <a:ext cx="11592444" cy="2804940"/>
          </a:xfrm>
          <a:prstGeom prst="rect">
            <a:avLst/>
          </a:prstGeom>
        </p:spPr>
      </p:pic>
    </p:spTree>
    <p:extLst>
      <p:ext uri="{BB962C8B-B14F-4D97-AF65-F5344CB8AC3E}">
        <p14:creationId xmlns:p14="http://schemas.microsoft.com/office/powerpoint/2010/main" val="32598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51565-7C6C-BFB2-8D01-DAE9A6E8A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01CE4-0A75-54AB-AD70-98F8F76D98A3}"/>
              </a:ext>
            </a:extLst>
          </p:cNvPr>
          <p:cNvSpPr>
            <a:spLocks noGrp="1"/>
          </p:cNvSpPr>
          <p:nvPr>
            <p:ph type="title"/>
          </p:nvPr>
        </p:nvSpPr>
        <p:spPr/>
        <p:txBody>
          <a:bodyPr/>
          <a:lstStyle/>
          <a:p>
            <a:r>
              <a:rPr lang="nl-NL" dirty="0"/>
              <a:t>MVC</a:t>
            </a:r>
          </a:p>
        </p:txBody>
      </p:sp>
      <p:sp>
        <p:nvSpPr>
          <p:cNvPr id="3" name="Content Placeholder 2">
            <a:extLst>
              <a:ext uri="{FF2B5EF4-FFF2-40B4-BE49-F238E27FC236}">
                <a16:creationId xmlns:a16="http://schemas.microsoft.com/office/drawing/2014/main" id="{E269EE6C-F196-38A3-99FA-70821E12300F}"/>
              </a:ext>
            </a:extLst>
          </p:cNvPr>
          <p:cNvSpPr>
            <a:spLocks noGrp="1"/>
          </p:cNvSpPr>
          <p:nvPr>
            <p:ph idx="1"/>
          </p:nvPr>
        </p:nvSpPr>
        <p:spPr/>
        <p:txBody>
          <a:bodyPr>
            <a:normAutofit/>
          </a:bodyPr>
          <a:lstStyle/>
          <a:p>
            <a:r>
              <a:rPr lang="nl-NL" dirty="0"/>
              <a:t>Model – View – Controller</a:t>
            </a:r>
          </a:p>
          <a:p>
            <a:endParaRPr lang="nl-NL" dirty="0"/>
          </a:p>
          <a:p>
            <a:pPr lvl="1"/>
            <a:r>
              <a:rPr lang="nl-NL" dirty="0"/>
              <a:t>We scheiden de code:</a:t>
            </a:r>
          </a:p>
          <a:p>
            <a:pPr lvl="2"/>
            <a:r>
              <a:rPr lang="nl-NL" dirty="0" err="1"/>
              <a:t>ViewModel</a:t>
            </a:r>
            <a:r>
              <a:rPr lang="nl-NL" dirty="0"/>
              <a:t> -&gt; gelijk aan wat je VIEW aan data nodig heeft</a:t>
            </a:r>
          </a:p>
          <a:p>
            <a:pPr lvl="2"/>
            <a:r>
              <a:rPr lang="nl-NL" dirty="0" err="1"/>
              <a:t>DataModel</a:t>
            </a:r>
            <a:r>
              <a:rPr lang="nl-NL" dirty="0"/>
              <a:t> -&gt; gelijk of bijna gelijk aan` rij in je tabel</a:t>
            </a:r>
          </a:p>
          <a:p>
            <a:pPr lvl="1"/>
            <a:r>
              <a:rPr lang="nl-NL" dirty="0"/>
              <a:t>View -&gt; </a:t>
            </a:r>
            <a:r>
              <a:rPr lang="nl-NL" dirty="0" err="1"/>
              <a:t>php</a:t>
            </a:r>
            <a:r>
              <a:rPr lang="nl-NL" dirty="0"/>
              <a:t> code die eigenlijk alleen het </a:t>
            </a:r>
            <a:r>
              <a:rPr lang="nl-NL" dirty="0" err="1"/>
              <a:t>ViewModel</a:t>
            </a:r>
            <a:r>
              <a:rPr lang="nl-NL" dirty="0"/>
              <a:t> in html zet/toont</a:t>
            </a:r>
          </a:p>
          <a:p>
            <a:pPr lvl="1"/>
            <a:r>
              <a:rPr lang="nl-NL" dirty="0"/>
              <a:t>Controller -&gt; de code die de data ophaalt en de view gebruikt om zo de pagina te </a:t>
            </a:r>
            <a:r>
              <a:rPr lang="nl-NL" dirty="0" err="1"/>
              <a:t>renderer</a:t>
            </a:r>
            <a:endParaRPr lang="nl-NL" dirty="0"/>
          </a:p>
        </p:txBody>
      </p:sp>
    </p:spTree>
    <p:extLst>
      <p:ext uri="{BB962C8B-B14F-4D97-AF65-F5344CB8AC3E}">
        <p14:creationId xmlns:p14="http://schemas.microsoft.com/office/powerpoint/2010/main" val="270697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C517F-3A72-8664-24F8-709A35F0A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41D64-7C19-83CB-1ABC-55E456FCE617}"/>
              </a:ext>
            </a:extLst>
          </p:cNvPr>
          <p:cNvSpPr>
            <a:spLocks noGrp="1"/>
          </p:cNvSpPr>
          <p:nvPr>
            <p:ph type="title"/>
          </p:nvPr>
        </p:nvSpPr>
        <p:spPr/>
        <p:txBody>
          <a:bodyPr/>
          <a:lstStyle/>
          <a:p>
            <a:r>
              <a:rPr lang="nl-NL" dirty="0"/>
              <a:t>MVC </a:t>
            </a:r>
            <a:r>
              <a:rPr lang="nl-NL" dirty="0" err="1"/>
              <a:t>example</a:t>
            </a:r>
            <a:endParaRPr lang="nl-NL" dirty="0"/>
          </a:p>
        </p:txBody>
      </p:sp>
      <p:pic>
        <p:nvPicPr>
          <p:cNvPr id="9" name="Picture 8">
            <a:extLst>
              <a:ext uri="{FF2B5EF4-FFF2-40B4-BE49-F238E27FC236}">
                <a16:creationId xmlns:a16="http://schemas.microsoft.com/office/drawing/2014/main" id="{1ACAEB7B-8662-DE4A-694E-047C1D6B8AE2}"/>
              </a:ext>
            </a:extLst>
          </p:cNvPr>
          <p:cNvPicPr>
            <a:picLocks noChangeAspect="1"/>
          </p:cNvPicPr>
          <p:nvPr/>
        </p:nvPicPr>
        <p:blipFill>
          <a:blip r:embed="rId2"/>
          <a:stretch>
            <a:fillRect/>
          </a:stretch>
        </p:blipFill>
        <p:spPr>
          <a:xfrm>
            <a:off x="838200" y="1541059"/>
            <a:ext cx="9890361" cy="3363450"/>
          </a:xfrm>
          <a:prstGeom prst="rect">
            <a:avLst/>
          </a:prstGeom>
        </p:spPr>
      </p:pic>
      <p:pic>
        <p:nvPicPr>
          <p:cNvPr id="7" name="Picture 6">
            <a:extLst>
              <a:ext uri="{FF2B5EF4-FFF2-40B4-BE49-F238E27FC236}">
                <a16:creationId xmlns:a16="http://schemas.microsoft.com/office/drawing/2014/main" id="{E1A907A6-1326-B7E9-04B3-B83FD859C72D}"/>
              </a:ext>
            </a:extLst>
          </p:cNvPr>
          <p:cNvPicPr>
            <a:picLocks noChangeAspect="1"/>
          </p:cNvPicPr>
          <p:nvPr/>
        </p:nvPicPr>
        <p:blipFill>
          <a:blip r:embed="rId3"/>
          <a:stretch>
            <a:fillRect/>
          </a:stretch>
        </p:blipFill>
        <p:spPr>
          <a:xfrm>
            <a:off x="6757261" y="4116394"/>
            <a:ext cx="5029063" cy="2401094"/>
          </a:xfrm>
          <a:prstGeom prst="rect">
            <a:avLst/>
          </a:prstGeom>
        </p:spPr>
      </p:pic>
    </p:spTree>
    <p:extLst>
      <p:ext uri="{BB962C8B-B14F-4D97-AF65-F5344CB8AC3E}">
        <p14:creationId xmlns:p14="http://schemas.microsoft.com/office/powerpoint/2010/main" val="290925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CE03A-644F-72AC-7408-54B31D138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DA2EC-626E-7EA9-269C-FC9F82EFF2A4}"/>
              </a:ext>
            </a:extLst>
          </p:cNvPr>
          <p:cNvSpPr>
            <a:spLocks noGrp="1"/>
          </p:cNvSpPr>
          <p:nvPr>
            <p:ph type="title"/>
          </p:nvPr>
        </p:nvSpPr>
        <p:spPr/>
        <p:txBody>
          <a:bodyPr/>
          <a:lstStyle/>
          <a:p>
            <a:r>
              <a:rPr lang="nl-NL" dirty="0"/>
              <a:t>MVC </a:t>
            </a:r>
            <a:r>
              <a:rPr lang="nl-NL" dirty="0" err="1"/>
              <a:t>example</a:t>
            </a:r>
            <a:endParaRPr lang="nl-NL" dirty="0"/>
          </a:p>
        </p:txBody>
      </p:sp>
      <p:pic>
        <p:nvPicPr>
          <p:cNvPr id="11" name="Picture 10">
            <a:extLst>
              <a:ext uri="{FF2B5EF4-FFF2-40B4-BE49-F238E27FC236}">
                <a16:creationId xmlns:a16="http://schemas.microsoft.com/office/drawing/2014/main" id="{7BBBBDA5-C740-7886-376E-F98A357BB11E}"/>
              </a:ext>
            </a:extLst>
          </p:cNvPr>
          <p:cNvPicPr>
            <a:picLocks noChangeAspect="1"/>
          </p:cNvPicPr>
          <p:nvPr/>
        </p:nvPicPr>
        <p:blipFill>
          <a:blip r:embed="rId2"/>
          <a:stretch>
            <a:fillRect/>
          </a:stretch>
        </p:blipFill>
        <p:spPr>
          <a:xfrm>
            <a:off x="314186" y="1752600"/>
            <a:ext cx="8447429" cy="5100334"/>
          </a:xfrm>
          <a:prstGeom prst="rect">
            <a:avLst/>
          </a:prstGeom>
        </p:spPr>
      </p:pic>
      <p:pic>
        <p:nvPicPr>
          <p:cNvPr id="4" name="Picture 3">
            <a:extLst>
              <a:ext uri="{FF2B5EF4-FFF2-40B4-BE49-F238E27FC236}">
                <a16:creationId xmlns:a16="http://schemas.microsoft.com/office/drawing/2014/main" id="{17DD092A-9788-78E2-4834-E35BD48F35DB}"/>
              </a:ext>
            </a:extLst>
          </p:cNvPr>
          <p:cNvPicPr>
            <a:picLocks noChangeAspect="1"/>
          </p:cNvPicPr>
          <p:nvPr/>
        </p:nvPicPr>
        <p:blipFill>
          <a:blip r:embed="rId3"/>
          <a:stretch>
            <a:fillRect/>
          </a:stretch>
        </p:blipFill>
        <p:spPr>
          <a:xfrm>
            <a:off x="5867261" y="1881981"/>
            <a:ext cx="3276600" cy="2295525"/>
          </a:xfrm>
          <a:prstGeom prst="rect">
            <a:avLst/>
          </a:prstGeom>
        </p:spPr>
      </p:pic>
    </p:spTree>
    <p:extLst>
      <p:ext uri="{BB962C8B-B14F-4D97-AF65-F5344CB8AC3E}">
        <p14:creationId xmlns:p14="http://schemas.microsoft.com/office/powerpoint/2010/main" val="322422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827EE-849E-51A5-3A9C-B711C397E9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2F750-0F66-7F75-CD58-205B5A06A3B0}"/>
              </a:ext>
            </a:extLst>
          </p:cNvPr>
          <p:cNvSpPr>
            <a:spLocks noGrp="1"/>
          </p:cNvSpPr>
          <p:nvPr>
            <p:ph type="title"/>
          </p:nvPr>
        </p:nvSpPr>
        <p:spPr/>
        <p:txBody>
          <a:bodyPr/>
          <a:lstStyle/>
          <a:p>
            <a:r>
              <a:rPr lang="nl-NL" dirty="0"/>
              <a:t>MVC </a:t>
            </a:r>
            <a:r>
              <a:rPr lang="nl-NL" dirty="0" err="1"/>
              <a:t>example</a:t>
            </a:r>
            <a:endParaRPr lang="nl-NL" dirty="0"/>
          </a:p>
        </p:txBody>
      </p:sp>
      <p:pic>
        <p:nvPicPr>
          <p:cNvPr id="4" name="Picture 3">
            <a:extLst>
              <a:ext uri="{FF2B5EF4-FFF2-40B4-BE49-F238E27FC236}">
                <a16:creationId xmlns:a16="http://schemas.microsoft.com/office/drawing/2014/main" id="{9FAE36D2-91FA-34BD-09B9-C5AA84D79E8C}"/>
              </a:ext>
            </a:extLst>
          </p:cNvPr>
          <p:cNvPicPr>
            <a:picLocks noChangeAspect="1"/>
          </p:cNvPicPr>
          <p:nvPr/>
        </p:nvPicPr>
        <p:blipFill>
          <a:blip r:embed="rId2"/>
          <a:stretch>
            <a:fillRect/>
          </a:stretch>
        </p:blipFill>
        <p:spPr>
          <a:xfrm>
            <a:off x="838200" y="1832104"/>
            <a:ext cx="6959138" cy="4875443"/>
          </a:xfrm>
          <a:prstGeom prst="rect">
            <a:avLst/>
          </a:prstGeom>
        </p:spPr>
      </p:pic>
    </p:spTree>
    <p:extLst>
      <p:ext uri="{BB962C8B-B14F-4D97-AF65-F5344CB8AC3E}">
        <p14:creationId xmlns:p14="http://schemas.microsoft.com/office/powerpoint/2010/main" val="23475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81AAE-B7AF-930C-7425-99DFBCCDF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B2A11-3E42-013B-787F-A3AB86525A66}"/>
              </a:ext>
            </a:extLst>
          </p:cNvPr>
          <p:cNvSpPr>
            <a:spLocks noGrp="1"/>
          </p:cNvSpPr>
          <p:nvPr>
            <p:ph type="title"/>
          </p:nvPr>
        </p:nvSpPr>
        <p:spPr/>
        <p:txBody>
          <a:bodyPr/>
          <a:lstStyle/>
          <a:p>
            <a:r>
              <a:rPr lang="nl-NL" dirty="0"/>
              <a:t>SOA</a:t>
            </a:r>
          </a:p>
        </p:txBody>
      </p:sp>
      <p:sp>
        <p:nvSpPr>
          <p:cNvPr id="3" name="Content Placeholder 2">
            <a:extLst>
              <a:ext uri="{FF2B5EF4-FFF2-40B4-BE49-F238E27FC236}">
                <a16:creationId xmlns:a16="http://schemas.microsoft.com/office/drawing/2014/main" id="{690AC8CD-E83F-A4F7-0C88-4666A31036AE}"/>
              </a:ext>
            </a:extLst>
          </p:cNvPr>
          <p:cNvSpPr>
            <a:spLocks noGrp="1"/>
          </p:cNvSpPr>
          <p:nvPr>
            <p:ph idx="1"/>
          </p:nvPr>
        </p:nvSpPr>
        <p:spPr/>
        <p:txBody>
          <a:bodyPr>
            <a:normAutofit/>
          </a:bodyPr>
          <a:lstStyle/>
          <a:p>
            <a:r>
              <a:rPr lang="nl-NL" b="1" dirty="0"/>
              <a:t>Servicegeoriënteerde architectuur (SOA)</a:t>
            </a:r>
            <a:r>
              <a:rPr lang="nl-NL" dirty="0"/>
              <a:t> </a:t>
            </a:r>
          </a:p>
          <a:p>
            <a:endParaRPr lang="nl-NL" dirty="0"/>
          </a:p>
          <a:p>
            <a:r>
              <a:rPr lang="nl-NL" dirty="0"/>
              <a:t>SOA is een software-architectuur waarbij applicaties worden opgebouwd uit losse, herbruikbare componenten die we "services" noemen. Deze services voeren specifieke taken uit en communiceren met elkaar via gestandaardiseerde protocollen zoals HTTP, SOAP of REST</a:t>
            </a:r>
          </a:p>
          <a:p>
            <a:endParaRPr lang="nl-NL" dirty="0"/>
          </a:p>
          <a:p>
            <a:r>
              <a:rPr lang="nl-NL" dirty="0"/>
              <a:t>Dus je maakt veel kleine applicaties, die elkaar nodig hebben</a:t>
            </a:r>
          </a:p>
        </p:txBody>
      </p:sp>
    </p:spTree>
    <p:extLst>
      <p:ext uri="{BB962C8B-B14F-4D97-AF65-F5344CB8AC3E}">
        <p14:creationId xmlns:p14="http://schemas.microsoft.com/office/powerpoint/2010/main" val="3263399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346</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MVC - SOA </vt:lpstr>
      <vt:lpstr>Inhoud </vt:lpstr>
      <vt:lpstr>Syntax </vt:lpstr>
      <vt:lpstr>Syntax </vt:lpstr>
      <vt:lpstr>MVC</vt:lpstr>
      <vt:lpstr>MVC example</vt:lpstr>
      <vt:lpstr>MVC example</vt:lpstr>
      <vt:lpstr>MVC example</vt:lpstr>
      <vt:lpstr>SOA</vt:lpstr>
      <vt:lpstr>SOA Example</vt:lpstr>
      <vt:lpstr>Rest api</vt:lpstr>
      <vt:lpstr>Rest api Voorbeeld</vt:lpstr>
      <vt:lpstr>Ajax</vt:lpstr>
      <vt:lpstr>Ajax</vt:lpstr>
      <vt:lpstr>Opdrachten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Dragan Javorac</dc:creator>
  <cp:lastModifiedBy>Dragan Javorac</cp:lastModifiedBy>
  <cp:revision>1</cp:revision>
  <dcterms:created xsi:type="dcterms:W3CDTF">2025-09-05T06:26:10Z</dcterms:created>
  <dcterms:modified xsi:type="dcterms:W3CDTF">2025-09-05T07:08:26Z</dcterms:modified>
</cp:coreProperties>
</file>