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8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86643C-DB26-4019-9494-1F001C07D11F}" v="7" dt="2025-09-05T06:44:28.805"/>
    <p1510:client id="{D15B1546-6E97-46E3-8F61-3708C4DFC7B8}" v="34" dt="2025-09-05T10:57:16.5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2" autoAdjust="0"/>
    <p:restoredTop sz="94660"/>
  </p:normalViewPr>
  <p:slideViewPr>
    <p:cSldViewPr snapToGrid="0">
      <p:cViewPr varScale="1">
        <p:scale>
          <a:sx n="62" d="100"/>
          <a:sy n="62" d="100"/>
        </p:scale>
        <p:origin x="9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agan Javorac" userId="913c2858-fb97-4c6e-a42c-b1f1a16b225e" providerId="ADAL" clId="{BC00D9DF-F858-4149-8B7B-F211D448CEDA}"/>
    <pc:docChg chg="undo custSel addSld delSld modSld sldOrd">
      <pc:chgData name="Dragan Javorac" userId="913c2858-fb97-4c6e-a42c-b1f1a16b225e" providerId="ADAL" clId="{BC00D9DF-F858-4149-8B7B-F211D448CEDA}" dt="2025-09-05T10:57:30.072" v="2056" actId="15"/>
      <pc:docMkLst>
        <pc:docMk/>
      </pc:docMkLst>
      <pc:sldChg chg="modSp mod">
        <pc:chgData name="Dragan Javorac" userId="913c2858-fb97-4c6e-a42c-b1f1a16b225e" providerId="ADAL" clId="{BC00D9DF-F858-4149-8B7B-F211D448CEDA}" dt="2025-09-05T07:07:38.974" v="425" actId="20577"/>
        <pc:sldMkLst>
          <pc:docMk/>
          <pc:sldMk cId="2370235096" sldId="256"/>
        </pc:sldMkLst>
        <pc:spChg chg="mod">
          <ac:chgData name="Dragan Javorac" userId="913c2858-fb97-4c6e-a42c-b1f1a16b225e" providerId="ADAL" clId="{BC00D9DF-F858-4149-8B7B-F211D448CEDA}" dt="2025-09-05T07:07:38.974" v="425" actId="20577"/>
          <ac:spMkLst>
            <pc:docMk/>
            <pc:sldMk cId="2370235096" sldId="256"/>
            <ac:spMk id="2" creationId="{0B1D3E4B-FB02-7051-2AC1-532986725926}"/>
          </ac:spMkLst>
        </pc:spChg>
      </pc:sldChg>
      <pc:sldChg chg="del">
        <pc:chgData name="Dragan Javorac" userId="913c2858-fb97-4c6e-a42c-b1f1a16b225e" providerId="ADAL" clId="{BC00D9DF-F858-4149-8B7B-F211D448CEDA}" dt="2025-09-05T07:08:34.474" v="430" actId="47"/>
        <pc:sldMkLst>
          <pc:docMk/>
          <pc:sldMk cId="3642134840" sldId="257"/>
        </pc:sldMkLst>
      </pc:sldChg>
      <pc:sldChg chg="addSp delSp modSp mod">
        <pc:chgData name="Dragan Javorac" userId="913c2858-fb97-4c6e-a42c-b1f1a16b225e" providerId="ADAL" clId="{BC00D9DF-F858-4149-8B7B-F211D448CEDA}" dt="2025-09-05T07:09:58.276" v="593" actId="20577"/>
        <pc:sldMkLst>
          <pc:docMk/>
          <pc:sldMk cId="2280464665" sldId="258"/>
        </pc:sldMkLst>
        <pc:spChg chg="mod">
          <ac:chgData name="Dragan Javorac" userId="913c2858-fb97-4c6e-a42c-b1f1a16b225e" providerId="ADAL" clId="{BC00D9DF-F858-4149-8B7B-F211D448CEDA}" dt="2025-09-05T07:09:14.535" v="450" actId="20577"/>
          <ac:spMkLst>
            <pc:docMk/>
            <pc:sldMk cId="2280464665" sldId="258"/>
            <ac:spMk id="2" creationId="{BAE6D6CB-2DC7-8352-60DA-35EC29AEF5FE}"/>
          </ac:spMkLst>
        </pc:spChg>
        <pc:spChg chg="mod">
          <ac:chgData name="Dragan Javorac" userId="913c2858-fb97-4c6e-a42c-b1f1a16b225e" providerId="ADAL" clId="{BC00D9DF-F858-4149-8B7B-F211D448CEDA}" dt="2025-09-05T07:09:58.276" v="593" actId="20577"/>
          <ac:spMkLst>
            <pc:docMk/>
            <pc:sldMk cId="2280464665" sldId="258"/>
            <ac:spMk id="3" creationId="{05011CCB-3AFB-CD11-528F-D68CF1C187F1}"/>
          </ac:spMkLst>
        </pc:spChg>
        <pc:picChg chg="add mod">
          <ac:chgData name="Dragan Javorac" userId="913c2858-fb97-4c6e-a42c-b1f1a16b225e" providerId="ADAL" clId="{BC00D9DF-F858-4149-8B7B-F211D448CEDA}" dt="2025-09-05T07:09:17.724" v="451" actId="1076"/>
          <ac:picMkLst>
            <pc:docMk/>
            <pc:sldMk cId="2280464665" sldId="258"/>
            <ac:picMk id="5" creationId="{399A5B49-58FA-7A6B-344D-A80C9531C986}"/>
          </ac:picMkLst>
        </pc:picChg>
        <pc:picChg chg="del">
          <ac:chgData name="Dragan Javorac" userId="913c2858-fb97-4c6e-a42c-b1f1a16b225e" providerId="ADAL" clId="{BC00D9DF-F858-4149-8B7B-F211D448CEDA}" dt="2025-09-05T07:09:19.126" v="452" actId="478"/>
          <ac:picMkLst>
            <pc:docMk/>
            <pc:sldMk cId="2280464665" sldId="258"/>
            <ac:picMk id="7" creationId="{2A1572E7-B2CF-2738-C348-F31EEA22732A}"/>
          </ac:picMkLst>
        </pc:picChg>
        <pc:picChg chg="del">
          <ac:chgData name="Dragan Javorac" userId="913c2858-fb97-4c6e-a42c-b1f1a16b225e" providerId="ADAL" clId="{BC00D9DF-F858-4149-8B7B-F211D448CEDA}" dt="2025-09-05T07:09:19.544" v="453" actId="478"/>
          <ac:picMkLst>
            <pc:docMk/>
            <pc:sldMk cId="2280464665" sldId="258"/>
            <ac:picMk id="9" creationId="{D2FBECDB-2327-CCB1-7313-46FB37BABF1A}"/>
          </ac:picMkLst>
        </pc:picChg>
      </pc:sldChg>
      <pc:sldChg chg="del">
        <pc:chgData name="Dragan Javorac" userId="913c2858-fb97-4c6e-a42c-b1f1a16b225e" providerId="ADAL" clId="{BC00D9DF-F858-4149-8B7B-F211D448CEDA}" dt="2025-09-05T07:08:33.778" v="429" actId="47"/>
        <pc:sldMkLst>
          <pc:docMk/>
          <pc:sldMk cId="325983983" sldId="259"/>
        </pc:sldMkLst>
      </pc:sldChg>
      <pc:sldChg chg="del">
        <pc:chgData name="Dragan Javorac" userId="913c2858-fb97-4c6e-a42c-b1f1a16b225e" providerId="ADAL" clId="{BC00D9DF-F858-4149-8B7B-F211D448CEDA}" dt="2025-09-05T07:08:33.778" v="429" actId="47"/>
        <pc:sldMkLst>
          <pc:docMk/>
          <pc:sldMk cId="2706974219" sldId="260"/>
        </pc:sldMkLst>
      </pc:sldChg>
      <pc:sldChg chg="del">
        <pc:chgData name="Dragan Javorac" userId="913c2858-fb97-4c6e-a42c-b1f1a16b225e" providerId="ADAL" clId="{BC00D9DF-F858-4149-8B7B-F211D448CEDA}" dt="2025-09-05T07:08:33.778" v="429" actId="47"/>
        <pc:sldMkLst>
          <pc:docMk/>
          <pc:sldMk cId="2909252905" sldId="261"/>
        </pc:sldMkLst>
      </pc:sldChg>
      <pc:sldChg chg="del">
        <pc:chgData name="Dragan Javorac" userId="913c2858-fb97-4c6e-a42c-b1f1a16b225e" providerId="ADAL" clId="{BC00D9DF-F858-4149-8B7B-F211D448CEDA}" dt="2025-09-05T07:08:33.778" v="429" actId="47"/>
        <pc:sldMkLst>
          <pc:docMk/>
          <pc:sldMk cId="3224222205" sldId="262"/>
        </pc:sldMkLst>
      </pc:sldChg>
      <pc:sldChg chg="del">
        <pc:chgData name="Dragan Javorac" userId="913c2858-fb97-4c6e-a42c-b1f1a16b225e" providerId="ADAL" clId="{BC00D9DF-F858-4149-8B7B-F211D448CEDA}" dt="2025-09-05T07:08:33.778" v="429" actId="47"/>
        <pc:sldMkLst>
          <pc:docMk/>
          <pc:sldMk cId="2347550496" sldId="263"/>
        </pc:sldMkLst>
      </pc:sldChg>
      <pc:sldChg chg="del">
        <pc:chgData name="Dragan Javorac" userId="913c2858-fb97-4c6e-a42c-b1f1a16b225e" providerId="ADAL" clId="{BC00D9DF-F858-4149-8B7B-F211D448CEDA}" dt="2025-09-05T07:08:33.778" v="429" actId="47"/>
        <pc:sldMkLst>
          <pc:docMk/>
          <pc:sldMk cId="3263399613" sldId="264"/>
        </pc:sldMkLst>
      </pc:sldChg>
      <pc:sldChg chg="del">
        <pc:chgData name="Dragan Javorac" userId="913c2858-fb97-4c6e-a42c-b1f1a16b225e" providerId="ADAL" clId="{BC00D9DF-F858-4149-8B7B-F211D448CEDA}" dt="2025-09-05T07:08:33.778" v="429" actId="47"/>
        <pc:sldMkLst>
          <pc:docMk/>
          <pc:sldMk cId="1823901532" sldId="265"/>
        </pc:sldMkLst>
      </pc:sldChg>
      <pc:sldChg chg="modSp add del mod ord">
        <pc:chgData name="Dragan Javorac" userId="913c2858-fb97-4c6e-a42c-b1f1a16b225e" providerId="ADAL" clId="{BC00D9DF-F858-4149-8B7B-F211D448CEDA}" dt="2025-09-05T07:08:33.778" v="429" actId="47"/>
        <pc:sldMkLst>
          <pc:docMk/>
          <pc:sldMk cId="2396596277" sldId="266"/>
        </pc:sldMkLst>
        <pc:spChg chg="mod">
          <ac:chgData name="Dragan Javorac" userId="913c2858-fb97-4c6e-a42c-b1f1a16b225e" providerId="ADAL" clId="{BC00D9DF-F858-4149-8B7B-F211D448CEDA}" dt="2025-09-05T06:39:38.351" v="11" actId="20577"/>
          <ac:spMkLst>
            <pc:docMk/>
            <pc:sldMk cId="2396596277" sldId="266"/>
            <ac:spMk id="2" creationId="{5356DF29-4B91-0209-FE02-BCD4BF808F03}"/>
          </ac:spMkLst>
        </pc:spChg>
        <pc:spChg chg="mod">
          <ac:chgData name="Dragan Javorac" userId="913c2858-fb97-4c6e-a42c-b1f1a16b225e" providerId="ADAL" clId="{BC00D9DF-F858-4149-8B7B-F211D448CEDA}" dt="2025-09-05T06:40:07.795" v="20" actId="27636"/>
          <ac:spMkLst>
            <pc:docMk/>
            <pc:sldMk cId="2396596277" sldId="266"/>
            <ac:spMk id="3" creationId="{8FC4C594-4FD4-0520-C006-57D59B045432}"/>
          </ac:spMkLst>
        </pc:spChg>
      </pc:sldChg>
      <pc:sldChg chg="addSp modSp add del mod">
        <pc:chgData name="Dragan Javorac" userId="913c2858-fb97-4c6e-a42c-b1f1a16b225e" providerId="ADAL" clId="{BC00D9DF-F858-4149-8B7B-F211D448CEDA}" dt="2025-09-05T07:08:33.778" v="429" actId="47"/>
        <pc:sldMkLst>
          <pc:docMk/>
          <pc:sldMk cId="3422021876" sldId="267"/>
        </pc:sldMkLst>
        <pc:spChg chg="mod">
          <ac:chgData name="Dragan Javorac" userId="913c2858-fb97-4c6e-a42c-b1f1a16b225e" providerId="ADAL" clId="{BC00D9DF-F858-4149-8B7B-F211D448CEDA}" dt="2025-09-05T06:40:39.958" v="31" actId="20577"/>
          <ac:spMkLst>
            <pc:docMk/>
            <pc:sldMk cId="3422021876" sldId="267"/>
            <ac:spMk id="2" creationId="{81882167-530F-47C8-7889-C8003E178D7F}"/>
          </ac:spMkLst>
        </pc:spChg>
        <pc:spChg chg="mod">
          <ac:chgData name="Dragan Javorac" userId="913c2858-fb97-4c6e-a42c-b1f1a16b225e" providerId="ADAL" clId="{BC00D9DF-F858-4149-8B7B-F211D448CEDA}" dt="2025-09-05T06:41:26.174" v="185" actId="20577"/>
          <ac:spMkLst>
            <pc:docMk/>
            <pc:sldMk cId="3422021876" sldId="267"/>
            <ac:spMk id="3" creationId="{7A1CA399-FC12-F16D-A81E-2CF8AE8D540C}"/>
          </ac:spMkLst>
        </pc:spChg>
        <pc:picChg chg="add mod">
          <ac:chgData name="Dragan Javorac" userId="913c2858-fb97-4c6e-a42c-b1f1a16b225e" providerId="ADAL" clId="{BC00D9DF-F858-4149-8B7B-F211D448CEDA}" dt="2025-09-05T06:41:39.666" v="190" actId="1076"/>
          <ac:picMkLst>
            <pc:docMk/>
            <pc:sldMk cId="3422021876" sldId="267"/>
            <ac:picMk id="5" creationId="{6FED2826-279A-230F-099A-64ABD7B9A08C}"/>
          </ac:picMkLst>
        </pc:picChg>
        <pc:picChg chg="add mod">
          <ac:chgData name="Dragan Javorac" userId="913c2858-fb97-4c6e-a42c-b1f1a16b225e" providerId="ADAL" clId="{BC00D9DF-F858-4149-8B7B-F211D448CEDA}" dt="2025-09-05T06:41:38.404" v="189" actId="1076"/>
          <ac:picMkLst>
            <pc:docMk/>
            <pc:sldMk cId="3422021876" sldId="267"/>
            <ac:picMk id="7" creationId="{B630E49F-3B8B-4397-E787-30378C85BB0F}"/>
          </ac:picMkLst>
        </pc:picChg>
      </pc:sldChg>
      <pc:sldChg chg="addSp delSp modSp add del mod">
        <pc:chgData name="Dragan Javorac" userId="913c2858-fb97-4c6e-a42c-b1f1a16b225e" providerId="ADAL" clId="{BC00D9DF-F858-4149-8B7B-F211D448CEDA}" dt="2025-09-05T07:08:33.778" v="429" actId="47"/>
        <pc:sldMkLst>
          <pc:docMk/>
          <pc:sldMk cId="1854490597" sldId="268"/>
        </pc:sldMkLst>
        <pc:spChg chg="mod">
          <ac:chgData name="Dragan Javorac" userId="913c2858-fb97-4c6e-a42c-b1f1a16b225e" providerId="ADAL" clId="{BC00D9DF-F858-4149-8B7B-F211D448CEDA}" dt="2025-09-05T06:41:52.164" v="195" actId="20577"/>
          <ac:spMkLst>
            <pc:docMk/>
            <pc:sldMk cId="1854490597" sldId="268"/>
            <ac:spMk id="2" creationId="{8A026CCB-5FE5-F04C-7A4B-D034485D1603}"/>
          </ac:spMkLst>
        </pc:spChg>
        <pc:spChg chg="mod">
          <ac:chgData name="Dragan Javorac" userId="913c2858-fb97-4c6e-a42c-b1f1a16b225e" providerId="ADAL" clId="{BC00D9DF-F858-4149-8B7B-F211D448CEDA}" dt="2025-09-05T06:44:18.814" v="395" actId="20577"/>
          <ac:spMkLst>
            <pc:docMk/>
            <pc:sldMk cId="1854490597" sldId="268"/>
            <ac:spMk id="3" creationId="{E6E8C246-D95D-4297-8E51-B50B43F9054E}"/>
          </ac:spMkLst>
        </pc:spChg>
        <pc:picChg chg="del">
          <ac:chgData name="Dragan Javorac" userId="913c2858-fb97-4c6e-a42c-b1f1a16b225e" providerId="ADAL" clId="{BC00D9DF-F858-4149-8B7B-F211D448CEDA}" dt="2025-09-05T06:42:28.910" v="197" actId="478"/>
          <ac:picMkLst>
            <pc:docMk/>
            <pc:sldMk cId="1854490597" sldId="268"/>
            <ac:picMk id="5" creationId="{90D0E7FD-8496-F067-80EC-65B3729DBA1D}"/>
          </ac:picMkLst>
        </pc:picChg>
        <pc:picChg chg="add mod">
          <ac:chgData name="Dragan Javorac" userId="913c2858-fb97-4c6e-a42c-b1f1a16b225e" providerId="ADAL" clId="{BC00D9DF-F858-4149-8B7B-F211D448CEDA}" dt="2025-09-05T06:43:44.885" v="304" actId="1076"/>
          <ac:picMkLst>
            <pc:docMk/>
            <pc:sldMk cId="1854490597" sldId="268"/>
            <ac:picMk id="6" creationId="{A5C420C5-7851-3403-CABC-A1A70BF17D3F}"/>
          </ac:picMkLst>
        </pc:picChg>
        <pc:picChg chg="del">
          <ac:chgData name="Dragan Javorac" userId="913c2858-fb97-4c6e-a42c-b1f1a16b225e" providerId="ADAL" clId="{BC00D9DF-F858-4149-8B7B-F211D448CEDA}" dt="2025-09-05T06:42:31.118" v="198" actId="478"/>
          <ac:picMkLst>
            <pc:docMk/>
            <pc:sldMk cId="1854490597" sldId="268"/>
            <ac:picMk id="7" creationId="{9F6DD71E-7ADA-1F3E-58C8-5BA3D2DD2162}"/>
          </ac:picMkLst>
        </pc:picChg>
      </pc:sldChg>
      <pc:sldChg chg="modSp add del mod">
        <pc:chgData name="Dragan Javorac" userId="913c2858-fb97-4c6e-a42c-b1f1a16b225e" providerId="ADAL" clId="{BC00D9DF-F858-4149-8B7B-F211D448CEDA}" dt="2025-09-05T07:08:33.778" v="429" actId="47"/>
        <pc:sldMkLst>
          <pc:docMk/>
          <pc:sldMk cId="1115742647" sldId="269"/>
        </pc:sldMkLst>
        <pc:spChg chg="mod">
          <ac:chgData name="Dragan Javorac" userId="913c2858-fb97-4c6e-a42c-b1f1a16b225e" providerId="ADAL" clId="{BC00D9DF-F858-4149-8B7B-F211D448CEDA}" dt="2025-09-05T06:44:22.898" v="397" actId="6549"/>
          <ac:spMkLst>
            <pc:docMk/>
            <pc:sldMk cId="1115742647" sldId="269"/>
            <ac:spMk id="3" creationId="{4AF55B0B-9808-FF68-7438-316A00867CFB}"/>
          </ac:spMkLst>
        </pc:spChg>
        <pc:picChg chg="mod">
          <ac:chgData name="Dragan Javorac" userId="913c2858-fb97-4c6e-a42c-b1f1a16b225e" providerId="ADAL" clId="{BC00D9DF-F858-4149-8B7B-F211D448CEDA}" dt="2025-09-05T06:44:25.754" v="399" actId="14100"/>
          <ac:picMkLst>
            <pc:docMk/>
            <pc:sldMk cId="1115742647" sldId="269"/>
            <ac:picMk id="6" creationId="{B38577CC-4C55-BB32-6190-E79B0D7EEE04}"/>
          </ac:picMkLst>
        </pc:picChg>
      </pc:sldChg>
      <pc:sldChg chg="addSp delSp modSp add mod">
        <pc:chgData name="Dragan Javorac" userId="913c2858-fb97-4c6e-a42c-b1f1a16b225e" providerId="ADAL" clId="{BC00D9DF-F858-4149-8B7B-F211D448CEDA}" dt="2025-09-05T10:55:29.970" v="1921" actId="1076"/>
        <pc:sldMkLst>
          <pc:docMk/>
          <pc:sldMk cId="2731957848" sldId="270"/>
        </pc:sldMkLst>
        <pc:spChg chg="mod">
          <ac:chgData name="Dragan Javorac" userId="913c2858-fb97-4c6e-a42c-b1f1a16b225e" providerId="ADAL" clId="{BC00D9DF-F858-4149-8B7B-F211D448CEDA}" dt="2025-09-05T06:44:43.225" v="411" actId="20577"/>
          <ac:spMkLst>
            <pc:docMk/>
            <pc:sldMk cId="2731957848" sldId="270"/>
            <ac:spMk id="2" creationId="{51538BC6-F696-0411-4467-D11545529E2E}"/>
          </ac:spMkLst>
        </pc:spChg>
        <pc:spChg chg="del">
          <ac:chgData name="Dragan Javorac" userId="913c2858-fb97-4c6e-a42c-b1f1a16b225e" providerId="ADAL" clId="{BC00D9DF-F858-4149-8B7B-F211D448CEDA}" dt="2025-09-05T06:44:45.984" v="412" actId="478"/>
          <ac:spMkLst>
            <pc:docMk/>
            <pc:sldMk cId="2731957848" sldId="270"/>
            <ac:spMk id="3" creationId="{15433AC2-3906-54C6-CF69-6D0F76B30D58}"/>
          </ac:spMkLst>
        </pc:spChg>
        <pc:spChg chg="add mod">
          <ac:chgData name="Dragan Javorac" userId="913c2858-fb97-4c6e-a42c-b1f1a16b225e" providerId="ADAL" clId="{BC00D9DF-F858-4149-8B7B-F211D448CEDA}" dt="2025-09-05T10:55:15.689" v="1919"/>
          <ac:spMkLst>
            <pc:docMk/>
            <pc:sldMk cId="2731957848" sldId="270"/>
            <ac:spMk id="6" creationId="{6F536BA3-2CD3-C235-7F03-D499BC8021E0}"/>
          </ac:spMkLst>
        </pc:spChg>
        <pc:picChg chg="add mod">
          <ac:chgData name="Dragan Javorac" userId="913c2858-fb97-4c6e-a42c-b1f1a16b225e" providerId="ADAL" clId="{BC00D9DF-F858-4149-8B7B-F211D448CEDA}" dt="2025-09-05T10:54:50.066" v="1916" actId="1076"/>
          <ac:picMkLst>
            <pc:docMk/>
            <pc:sldMk cId="2731957848" sldId="270"/>
            <ac:picMk id="4" creationId="{56CE36F8-9953-12AA-8573-86C373D57BDF}"/>
          </ac:picMkLst>
        </pc:picChg>
        <pc:picChg chg="add del mod">
          <ac:chgData name="Dragan Javorac" userId="913c2858-fb97-4c6e-a42c-b1f1a16b225e" providerId="ADAL" clId="{BC00D9DF-F858-4149-8B7B-F211D448CEDA}" dt="2025-09-05T07:08:00.389" v="426" actId="478"/>
          <ac:picMkLst>
            <pc:docMk/>
            <pc:sldMk cId="2731957848" sldId="270"/>
            <ac:picMk id="5" creationId="{37E660A7-5C41-AF58-172F-D4F753D8CCA3}"/>
          </ac:picMkLst>
        </pc:picChg>
        <pc:picChg chg="add">
          <ac:chgData name="Dragan Javorac" userId="913c2858-fb97-4c6e-a42c-b1f1a16b225e" providerId="ADAL" clId="{BC00D9DF-F858-4149-8B7B-F211D448CEDA}" dt="2025-09-05T10:54:51.330" v="1917" actId="22"/>
          <ac:picMkLst>
            <pc:docMk/>
            <pc:sldMk cId="2731957848" sldId="270"/>
            <ac:picMk id="5" creationId="{AAEEB3D4-C287-CF6F-781B-4983B96D0D1F}"/>
          </ac:picMkLst>
        </pc:picChg>
        <pc:picChg chg="del">
          <ac:chgData name="Dragan Javorac" userId="913c2858-fb97-4c6e-a42c-b1f1a16b225e" providerId="ADAL" clId="{BC00D9DF-F858-4149-8B7B-F211D448CEDA}" dt="2025-09-05T06:44:46.494" v="413" actId="478"/>
          <ac:picMkLst>
            <pc:docMk/>
            <pc:sldMk cId="2731957848" sldId="270"/>
            <ac:picMk id="6" creationId="{FB9AFF44-4D6D-165F-0C63-9B197EB28897}"/>
          </ac:picMkLst>
        </pc:picChg>
        <pc:picChg chg="add mod">
          <ac:chgData name="Dragan Javorac" userId="913c2858-fb97-4c6e-a42c-b1f1a16b225e" providerId="ADAL" clId="{BC00D9DF-F858-4149-8B7B-F211D448CEDA}" dt="2025-09-05T10:55:29.970" v="1921" actId="1076"/>
          <ac:picMkLst>
            <pc:docMk/>
            <pc:sldMk cId="2731957848" sldId="270"/>
            <ac:picMk id="8" creationId="{2F6BADF9-7EA0-5033-CECC-BA4E9BBD7B79}"/>
          </ac:picMkLst>
        </pc:picChg>
      </pc:sldChg>
      <pc:sldChg chg="add del">
        <pc:chgData name="Dragan Javorac" userId="913c2858-fb97-4c6e-a42c-b1f1a16b225e" providerId="ADAL" clId="{BC00D9DF-F858-4149-8B7B-F211D448CEDA}" dt="2025-09-05T07:17:10.845" v="1155" actId="47"/>
        <pc:sldMkLst>
          <pc:docMk/>
          <pc:sldMk cId="3158887489" sldId="271"/>
        </pc:sldMkLst>
      </pc:sldChg>
      <pc:sldChg chg="addSp delSp modSp add mod">
        <pc:chgData name="Dragan Javorac" userId="913c2858-fb97-4c6e-a42c-b1f1a16b225e" providerId="ADAL" clId="{BC00D9DF-F858-4149-8B7B-F211D448CEDA}" dt="2025-09-05T07:13:13.037" v="814" actId="20577"/>
        <pc:sldMkLst>
          <pc:docMk/>
          <pc:sldMk cId="272224296" sldId="272"/>
        </pc:sldMkLst>
        <pc:spChg chg="mod">
          <ac:chgData name="Dragan Javorac" userId="913c2858-fb97-4c6e-a42c-b1f1a16b225e" providerId="ADAL" clId="{BC00D9DF-F858-4149-8B7B-F211D448CEDA}" dt="2025-09-05T07:12:54.784" v="780" actId="20577"/>
          <ac:spMkLst>
            <pc:docMk/>
            <pc:sldMk cId="272224296" sldId="272"/>
            <ac:spMk id="2" creationId="{3F376C75-AA8C-C526-DCAC-9A855EF56E30}"/>
          </ac:spMkLst>
        </pc:spChg>
        <pc:spChg chg="mod">
          <ac:chgData name="Dragan Javorac" userId="913c2858-fb97-4c6e-a42c-b1f1a16b225e" providerId="ADAL" clId="{BC00D9DF-F858-4149-8B7B-F211D448CEDA}" dt="2025-09-05T07:13:13.037" v="814" actId="20577"/>
          <ac:spMkLst>
            <pc:docMk/>
            <pc:sldMk cId="272224296" sldId="272"/>
            <ac:spMk id="3" creationId="{D3F42C88-2047-B932-01CD-F471CC5E4999}"/>
          </ac:spMkLst>
        </pc:spChg>
        <pc:picChg chg="del">
          <ac:chgData name="Dragan Javorac" userId="913c2858-fb97-4c6e-a42c-b1f1a16b225e" providerId="ADAL" clId="{BC00D9DF-F858-4149-8B7B-F211D448CEDA}" dt="2025-09-05T07:10:07.391" v="618" actId="478"/>
          <ac:picMkLst>
            <pc:docMk/>
            <pc:sldMk cId="272224296" sldId="272"/>
            <ac:picMk id="5" creationId="{7201D9AD-F748-F304-C86B-CF9CA9A15F13}"/>
          </ac:picMkLst>
        </pc:picChg>
        <pc:picChg chg="add mod modCrop">
          <ac:chgData name="Dragan Javorac" userId="913c2858-fb97-4c6e-a42c-b1f1a16b225e" providerId="ADAL" clId="{BC00D9DF-F858-4149-8B7B-F211D448CEDA}" dt="2025-09-05T07:12:52.344" v="771" actId="732"/>
          <ac:picMkLst>
            <pc:docMk/>
            <pc:sldMk cId="272224296" sldId="272"/>
            <ac:picMk id="6" creationId="{2399AF0E-D7BC-651A-5146-8CD71C5D14AC}"/>
          </ac:picMkLst>
        </pc:picChg>
        <pc:picChg chg="add mod">
          <ac:chgData name="Dragan Javorac" userId="913c2858-fb97-4c6e-a42c-b1f1a16b225e" providerId="ADAL" clId="{BC00D9DF-F858-4149-8B7B-F211D448CEDA}" dt="2025-09-05T07:12:33.191" v="769" actId="1076"/>
          <ac:picMkLst>
            <pc:docMk/>
            <pc:sldMk cId="272224296" sldId="272"/>
            <ac:picMk id="8" creationId="{414EA957-CAF4-F2DC-650D-5AE4367B71F1}"/>
          </ac:picMkLst>
        </pc:picChg>
      </pc:sldChg>
      <pc:sldChg chg="addSp delSp modSp add mod">
        <pc:chgData name="Dragan Javorac" userId="913c2858-fb97-4c6e-a42c-b1f1a16b225e" providerId="ADAL" clId="{BC00D9DF-F858-4149-8B7B-F211D448CEDA}" dt="2025-09-05T07:19:55.498" v="1253" actId="5793"/>
        <pc:sldMkLst>
          <pc:docMk/>
          <pc:sldMk cId="3874175935" sldId="273"/>
        </pc:sldMkLst>
        <pc:spChg chg="mod">
          <ac:chgData name="Dragan Javorac" userId="913c2858-fb97-4c6e-a42c-b1f1a16b225e" providerId="ADAL" clId="{BC00D9DF-F858-4149-8B7B-F211D448CEDA}" dt="2025-09-05T07:13:26.478" v="840" actId="20577"/>
          <ac:spMkLst>
            <pc:docMk/>
            <pc:sldMk cId="3874175935" sldId="273"/>
            <ac:spMk id="2" creationId="{EB54F4C5-0861-55E6-422B-9258CA8F6B25}"/>
          </ac:spMkLst>
        </pc:spChg>
        <pc:spChg chg="mod">
          <ac:chgData name="Dragan Javorac" userId="913c2858-fb97-4c6e-a42c-b1f1a16b225e" providerId="ADAL" clId="{BC00D9DF-F858-4149-8B7B-F211D448CEDA}" dt="2025-09-05T07:19:55.498" v="1253" actId="5793"/>
          <ac:spMkLst>
            <pc:docMk/>
            <pc:sldMk cId="3874175935" sldId="273"/>
            <ac:spMk id="3" creationId="{8CA9E074-5391-0F17-C3C3-BD39F791637E}"/>
          </ac:spMkLst>
        </pc:spChg>
        <pc:picChg chg="add mod">
          <ac:chgData name="Dragan Javorac" userId="913c2858-fb97-4c6e-a42c-b1f1a16b225e" providerId="ADAL" clId="{BC00D9DF-F858-4149-8B7B-F211D448CEDA}" dt="2025-09-05T07:17:07.083" v="1154" actId="1076"/>
          <ac:picMkLst>
            <pc:docMk/>
            <pc:sldMk cId="3874175935" sldId="273"/>
            <ac:picMk id="5" creationId="{A0F57E79-1A29-B9F8-B51E-97842B74C7BE}"/>
          </ac:picMkLst>
        </pc:picChg>
        <pc:picChg chg="del">
          <ac:chgData name="Dragan Javorac" userId="913c2858-fb97-4c6e-a42c-b1f1a16b225e" providerId="ADAL" clId="{BC00D9DF-F858-4149-8B7B-F211D448CEDA}" dt="2025-09-05T07:13:28.396" v="841" actId="478"/>
          <ac:picMkLst>
            <pc:docMk/>
            <pc:sldMk cId="3874175935" sldId="273"/>
            <ac:picMk id="6" creationId="{104D7FA0-1E97-36E4-3E80-2BC1CE9FB630}"/>
          </ac:picMkLst>
        </pc:picChg>
        <pc:picChg chg="del">
          <ac:chgData name="Dragan Javorac" userId="913c2858-fb97-4c6e-a42c-b1f1a16b225e" providerId="ADAL" clId="{BC00D9DF-F858-4149-8B7B-F211D448CEDA}" dt="2025-09-05T07:13:28.770" v="842" actId="478"/>
          <ac:picMkLst>
            <pc:docMk/>
            <pc:sldMk cId="3874175935" sldId="273"/>
            <ac:picMk id="8" creationId="{6EC184F0-4495-A9A5-3790-2288B9BB14E8}"/>
          </ac:picMkLst>
        </pc:picChg>
      </pc:sldChg>
      <pc:sldChg chg="addSp delSp modSp add mod">
        <pc:chgData name="Dragan Javorac" userId="913c2858-fb97-4c6e-a42c-b1f1a16b225e" providerId="ADAL" clId="{BC00D9DF-F858-4149-8B7B-F211D448CEDA}" dt="2025-09-05T07:23:22.515" v="1273" actId="1076"/>
        <pc:sldMkLst>
          <pc:docMk/>
          <pc:sldMk cId="4046263556" sldId="274"/>
        </pc:sldMkLst>
        <pc:spChg chg="mod">
          <ac:chgData name="Dragan Javorac" userId="913c2858-fb97-4c6e-a42c-b1f1a16b225e" providerId="ADAL" clId="{BC00D9DF-F858-4149-8B7B-F211D448CEDA}" dt="2025-09-05T07:20:00.804" v="1266" actId="20577"/>
          <ac:spMkLst>
            <pc:docMk/>
            <pc:sldMk cId="4046263556" sldId="274"/>
            <ac:spMk id="2" creationId="{C9BA5AB9-78A2-FF75-A69B-00F1BC3D4C4C}"/>
          </ac:spMkLst>
        </pc:spChg>
        <pc:spChg chg="mod">
          <ac:chgData name="Dragan Javorac" userId="913c2858-fb97-4c6e-a42c-b1f1a16b225e" providerId="ADAL" clId="{BC00D9DF-F858-4149-8B7B-F211D448CEDA}" dt="2025-09-05T07:20:07.121" v="1271" actId="14"/>
          <ac:spMkLst>
            <pc:docMk/>
            <pc:sldMk cId="4046263556" sldId="274"/>
            <ac:spMk id="3" creationId="{3D4577B6-8098-578F-B17A-1B272A32129F}"/>
          </ac:spMkLst>
        </pc:spChg>
        <pc:picChg chg="del">
          <ac:chgData name="Dragan Javorac" userId="913c2858-fb97-4c6e-a42c-b1f1a16b225e" providerId="ADAL" clId="{BC00D9DF-F858-4149-8B7B-F211D448CEDA}" dt="2025-09-05T07:19:11.979" v="1173" actId="478"/>
          <ac:picMkLst>
            <pc:docMk/>
            <pc:sldMk cId="4046263556" sldId="274"/>
            <ac:picMk id="5" creationId="{34B1F7EF-F4F2-804A-CD89-38A1EEE6089C}"/>
          </ac:picMkLst>
        </pc:picChg>
        <pc:picChg chg="add mod">
          <ac:chgData name="Dragan Javorac" userId="913c2858-fb97-4c6e-a42c-b1f1a16b225e" providerId="ADAL" clId="{BC00D9DF-F858-4149-8B7B-F211D448CEDA}" dt="2025-09-05T07:19:13.415" v="1175" actId="1076"/>
          <ac:picMkLst>
            <pc:docMk/>
            <pc:sldMk cId="4046263556" sldId="274"/>
            <ac:picMk id="6" creationId="{EB7F449F-E1F4-098E-EC86-0EE742C2408C}"/>
          </ac:picMkLst>
        </pc:picChg>
        <pc:picChg chg="add mod">
          <ac:chgData name="Dragan Javorac" userId="913c2858-fb97-4c6e-a42c-b1f1a16b225e" providerId="ADAL" clId="{BC00D9DF-F858-4149-8B7B-F211D448CEDA}" dt="2025-09-05T07:23:22.515" v="1273" actId="1076"/>
          <ac:picMkLst>
            <pc:docMk/>
            <pc:sldMk cId="4046263556" sldId="274"/>
            <ac:picMk id="8" creationId="{783A68C2-EDFA-5259-654B-BAE68D555761}"/>
          </ac:picMkLst>
        </pc:picChg>
      </pc:sldChg>
      <pc:sldChg chg="delSp modSp add mod">
        <pc:chgData name="Dragan Javorac" userId="913c2858-fb97-4c6e-a42c-b1f1a16b225e" providerId="ADAL" clId="{BC00D9DF-F858-4149-8B7B-F211D448CEDA}" dt="2025-09-05T07:23:41.871" v="1281" actId="478"/>
        <pc:sldMkLst>
          <pc:docMk/>
          <pc:sldMk cId="2580569081" sldId="275"/>
        </pc:sldMkLst>
        <pc:spChg chg="del mod">
          <ac:chgData name="Dragan Javorac" userId="913c2858-fb97-4c6e-a42c-b1f1a16b225e" providerId="ADAL" clId="{BC00D9DF-F858-4149-8B7B-F211D448CEDA}" dt="2025-09-05T07:23:41.871" v="1281" actId="478"/>
          <ac:spMkLst>
            <pc:docMk/>
            <pc:sldMk cId="2580569081" sldId="275"/>
            <ac:spMk id="3" creationId="{D7B4D9B7-1B02-006E-6A81-B115E0DAAC46}"/>
          </ac:spMkLst>
        </pc:spChg>
        <pc:picChg chg="del">
          <ac:chgData name="Dragan Javorac" userId="913c2858-fb97-4c6e-a42c-b1f1a16b225e" providerId="ADAL" clId="{BC00D9DF-F858-4149-8B7B-F211D448CEDA}" dt="2025-09-05T07:23:33.285" v="1275" actId="478"/>
          <ac:picMkLst>
            <pc:docMk/>
            <pc:sldMk cId="2580569081" sldId="275"/>
            <ac:picMk id="6" creationId="{3BC393F1-8F0A-987B-903B-03A2533A8C86}"/>
          </ac:picMkLst>
        </pc:picChg>
        <pc:picChg chg="mod">
          <ac:chgData name="Dragan Javorac" userId="913c2858-fb97-4c6e-a42c-b1f1a16b225e" providerId="ADAL" clId="{BC00D9DF-F858-4149-8B7B-F211D448CEDA}" dt="2025-09-05T07:23:39.586" v="1280" actId="1076"/>
          <ac:picMkLst>
            <pc:docMk/>
            <pc:sldMk cId="2580569081" sldId="275"/>
            <ac:picMk id="8" creationId="{C0C02986-0875-5862-0E32-8554F9CA8CB9}"/>
          </ac:picMkLst>
        </pc:picChg>
      </pc:sldChg>
      <pc:sldChg chg="addSp delSp modSp add mod">
        <pc:chgData name="Dragan Javorac" userId="913c2858-fb97-4c6e-a42c-b1f1a16b225e" providerId="ADAL" clId="{BC00D9DF-F858-4149-8B7B-F211D448CEDA}" dt="2025-09-05T07:25:07.155" v="1290" actId="1076"/>
        <pc:sldMkLst>
          <pc:docMk/>
          <pc:sldMk cId="4120135791" sldId="276"/>
        </pc:sldMkLst>
        <pc:picChg chg="add mod">
          <ac:chgData name="Dragan Javorac" userId="913c2858-fb97-4c6e-a42c-b1f1a16b225e" providerId="ADAL" clId="{BC00D9DF-F858-4149-8B7B-F211D448CEDA}" dt="2025-09-05T07:25:04.978" v="1288" actId="1076"/>
          <ac:picMkLst>
            <pc:docMk/>
            <pc:sldMk cId="4120135791" sldId="276"/>
            <ac:picMk id="4" creationId="{FB4D8CC2-3621-610D-352F-9AADC3F28ED8}"/>
          </ac:picMkLst>
        </pc:picChg>
        <pc:picChg chg="add mod">
          <ac:chgData name="Dragan Javorac" userId="913c2858-fb97-4c6e-a42c-b1f1a16b225e" providerId="ADAL" clId="{BC00D9DF-F858-4149-8B7B-F211D448CEDA}" dt="2025-09-05T07:25:07.155" v="1290" actId="1076"/>
          <ac:picMkLst>
            <pc:docMk/>
            <pc:sldMk cId="4120135791" sldId="276"/>
            <ac:picMk id="6" creationId="{40AD8C81-3195-6484-D24B-AEF5D9C60F99}"/>
          </ac:picMkLst>
        </pc:picChg>
        <pc:picChg chg="del">
          <ac:chgData name="Dragan Javorac" userId="913c2858-fb97-4c6e-a42c-b1f1a16b225e" providerId="ADAL" clId="{BC00D9DF-F858-4149-8B7B-F211D448CEDA}" dt="2025-09-05T07:24:52.787" v="1283" actId="478"/>
          <ac:picMkLst>
            <pc:docMk/>
            <pc:sldMk cId="4120135791" sldId="276"/>
            <ac:picMk id="8" creationId="{B2020E31-ED53-98A2-BBC0-ADEF6B2493A3}"/>
          </ac:picMkLst>
        </pc:picChg>
      </pc:sldChg>
      <pc:sldChg chg="addSp delSp modSp add mod modNotesTx">
        <pc:chgData name="Dragan Javorac" userId="913c2858-fb97-4c6e-a42c-b1f1a16b225e" providerId="ADAL" clId="{BC00D9DF-F858-4149-8B7B-F211D448CEDA}" dt="2025-09-05T07:26:02.014" v="1475" actId="20577"/>
        <pc:sldMkLst>
          <pc:docMk/>
          <pc:sldMk cId="2500153069" sldId="277"/>
        </pc:sldMkLst>
        <pc:spChg chg="mod">
          <ac:chgData name="Dragan Javorac" userId="913c2858-fb97-4c6e-a42c-b1f1a16b225e" providerId="ADAL" clId="{BC00D9DF-F858-4149-8B7B-F211D448CEDA}" dt="2025-09-05T07:25:19.320" v="1351" actId="20577"/>
          <ac:spMkLst>
            <pc:docMk/>
            <pc:sldMk cId="2500153069" sldId="277"/>
            <ac:spMk id="2" creationId="{663D8BEE-A80D-D96A-3DDF-63231C037490}"/>
          </ac:spMkLst>
        </pc:spChg>
        <pc:spChg chg="add mod">
          <ac:chgData name="Dragan Javorac" userId="913c2858-fb97-4c6e-a42c-b1f1a16b225e" providerId="ADAL" clId="{BC00D9DF-F858-4149-8B7B-F211D448CEDA}" dt="2025-09-05T07:25:29.406" v="1372" actId="20577"/>
          <ac:spMkLst>
            <pc:docMk/>
            <pc:sldMk cId="2500153069" sldId="277"/>
            <ac:spMk id="3" creationId="{B192325A-1B91-5F32-6C89-B443B2D19E0B}"/>
          </ac:spMkLst>
        </pc:spChg>
        <pc:picChg chg="del">
          <ac:chgData name="Dragan Javorac" userId="913c2858-fb97-4c6e-a42c-b1f1a16b225e" providerId="ADAL" clId="{BC00D9DF-F858-4149-8B7B-F211D448CEDA}" dt="2025-09-05T07:25:21.929" v="1353" actId="478"/>
          <ac:picMkLst>
            <pc:docMk/>
            <pc:sldMk cId="2500153069" sldId="277"/>
            <ac:picMk id="4" creationId="{80183C88-8BF4-CDB9-4389-95ED6CF43C89}"/>
          </ac:picMkLst>
        </pc:picChg>
        <pc:picChg chg="del">
          <ac:chgData name="Dragan Javorac" userId="913c2858-fb97-4c6e-a42c-b1f1a16b225e" providerId="ADAL" clId="{BC00D9DF-F858-4149-8B7B-F211D448CEDA}" dt="2025-09-05T07:25:21.380" v="1352" actId="478"/>
          <ac:picMkLst>
            <pc:docMk/>
            <pc:sldMk cId="2500153069" sldId="277"/>
            <ac:picMk id="6" creationId="{8D2563C9-197F-2887-F9AC-1ABDFCA6AC15}"/>
          </ac:picMkLst>
        </pc:picChg>
      </pc:sldChg>
      <pc:sldChg chg="modSp new mod">
        <pc:chgData name="Dragan Javorac" userId="913c2858-fb97-4c6e-a42c-b1f1a16b225e" providerId="ADAL" clId="{BC00D9DF-F858-4149-8B7B-F211D448CEDA}" dt="2025-09-05T10:50:31.645" v="1869" actId="6549"/>
        <pc:sldMkLst>
          <pc:docMk/>
          <pc:sldMk cId="3693020933" sldId="278"/>
        </pc:sldMkLst>
        <pc:spChg chg="mod">
          <ac:chgData name="Dragan Javorac" userId="913c2858-fb97-4c6e-a42c-b1f1a16b225e" providerId="ADAL" clId="{BC00D9DF-F858-4149-8B7B-F211D448CEDA}" dt="2025-09-05T10:49:02.755" v="1792"/>
          <ac:spMkLst>
            <pc:docMk/>
            <pc:sldMk cId="3693020933" sldId="278"/>
            <ac:spMk id="2" creationId="{BF131AB4-C628-9725-4244-402FB71E29B5}"/>
          </ac:spMkLst>
        </pc:spChg>
        <pc:spChg chg="mod">
          <ac:chgData name="Dragan Javorac" userId="913c2858-fb97-4c6e-a42c-b1f1a16b225e" providerId="ADAL" clId="{BC00D9DF-F858-4149-8B7B-F211D448CEDA}" dt="2025-09-05T10:50:31.645" v="1869" actId="6549"/>
          <ac:spMkLst>
            <pc:docMk/>
            <pc:sldMk cId="3693020933" sldId="278"/>
            <ac:spMk id="3" creationId="{5FB4086F-9D4F-7926-5360-F783435FA548}"/>
          </ac:spMkLst>
        </pc:spChg>
      </pc:sldChg>
      <pc:sldChg chg="addSp modSp add mod">
        <pc:chgData name="Dragan Javorac" userId="913c2858-fb97-4c6e-a42c-b1f1a16b225e" providerId="ADAL" clId="{BC00D9DF-F858-4149-8B7B-F211D448CEDA}" dt="2025-09-05T10:50:22.965" v="1867" actId="27636"/>
        <pc:sldMkLst>
          <pc:docMk/>
          <pc:sldMk cId="1934022577" sldId="279"/>
        </pc:sldMkLst>
        <pc:spChg chg="mod">
          <ac:chgData name="Dragan Javorac" userId="913c2858-fb97-4c6e-a42c-b1f1a16b225e" providerId="ADAL" clId="{BC00D9DF-F858-4149-8B7B-F211D448CEDA}" dt="2025-09-05T10:42:58.656" v="1515" actId="20577"/>
          <ac:spMkLst>
            <pc:docMk/>
            <pc:sldMk cId="1934022577" sldId="279"/>
            <ac:spMk id="2" creationId="{DBDA3F75-4D10-57FF-A34F-DFDC5B35BE35}"/>
          </ac:spMkLst>
        </pc:spChg>
        <pc:spChg chg="mod">
          <ac:chgData name="Dragan Javorac" userId="913c2858-fb97-4c6e-a42c-b1f1a16b225e" providerId="ADAL" clId="{BC00D9DF-F858-4149-8B7B-F211D448CEDA}" dt="2025-09-05T10:50:22.965" v="1867" actId="27636"/>
          <ac:spMkLst>
            <pc:docMk/>
            <pc:sldMk cId="1934022577" sldId="279"/>
            <ac:spMk id="3" creationId="{BA23B0D1-58FE-DDC4-DAAA-ABC8032C5601}"/>
          </ac:spMkLst>
        </pc:spChg>
        <pc:picChg chg="add mod modCrop">
          <ac:chgData name="Dragan Javorac" userId="913c2858-fb97-4c6e-a42c-b1f1a16b225e" providerId="ADAL" clId="{BC00D9DF-F858-4149-8B7B-F211D448CEDA}" dt="2025-09-05T10:45:47.153" v="1563" actId="732"/>
          <ac:picMkLst>
            <pc:docMk/>
            <pc:sldMk cId="1934022577" sldId="279"/>
            <ac:picMk id="5" creationId="{66BCEF15-C19B-6720-8485-1DED9DC48AAB}"/>
          </ac:picMkLst>
        </pc:picChg>
      </pc:sldChg>
      <pc:sldChg chg="addSp delSp modSp add mod">
        <pc:chgData name="Dragan Javorac" userId="913c2858-fb97-4c6e-a42c-b1f1a16b225e" providerId="ADAL" clId="{BC00D9DF-F858-4149-8B7B-F211D448CEDA}" dt="2025-09-05T10:50:55.354" v="1884" actId="1076"/>
        <pc:sldMkLst>
          <pc:docMk/>
          <pc:sldMk cId="1544479308" sldId="280"/>
        </pc:sldMkLst>
        <pc:spChg chg="mod">
          <ac:chgData name="Dragan Javorac" userId="913c2858-fb97-4c6e-a42c-b1f1a16b225e" providerId="ADAL" clId="{BC00D9DF-F858-4149-8B7B-F211D448CEDA}" dt="2025-09-05T10:44:52.256" v="1546" actId="6549"/>
          <ac:spMkLst>
            <pc:docMk/>
            <pc:sldMk cId="1544479308" sldId="280"/>
            <ac:spMk id="2" creationId="{EEB74E68-CBE2-1FA6-2AE2-63D9432604DE}"/>
          </ac:spMkLst>
        </pc:spChg>
        <pc:spChg chg="mod">
          <ac:chgData name="Dragan Javorac" userId="913c2858-fb97-4c6e-a42c-b1f1a16b225e" providerId="ADAL" clId="{BC00D9DF-F858-4149-8B7B-F211D448CEDA}" dt="2025-09-05T10:50:49" v="1882" actId="15"/>
          <ac:spMkLst>
            <pc:docMk/>
            <pc:sldMk cId="1544479308" sldId="280"/>
            <ac:spMk id="3" creationId="{770B1F65-053F-1D56-CCAB-BF1DB8F84330}"/>
          </ac:spMkLst>
        </pc:spChg>
        <pc:spChg chg="add mod">
          <ac:chgData name="Dragan Javorac" userId="913c2858-fb97-4c6e-a42c-b1f1a16b225e" providerId="ADAL" clId="{BC00D9DF-F858-4149-8B7B-F211D448CEDA}" dt="2025-09-05T10:44:39.191" v="1540"/>
          <ac:spMkLst>
            <pc:docMk/>
            <pc:sldMk cId="1544479308" sldId="280"/>
            <ac:spMk id="4" creationId="{BD799944-2E33-9E19-7BBC-9C4C84DA5F29}"/>
          </ac:spMkLst>
        </pc:spChg>
        <pc:picChg chg="del">
          <ac:chgData name="Dragan Javorac" userId="913c2858-fb97-4c6e-a42c-b1f1a16b225e" providerId="ADAL" clId="{BC00D9DF-F858-4149-8B7B-F211D448CEDA}" dt="2025-09-05T10:44:34.735" v="1538" actId="478"/>
          <ac:picMkLst>
            <pc:docMk/>
            <pc:sldMk cId="1544479308" sldId="280"/>
            <ac:picMk id="5" creationId="{C35A63B0-5472-214B-3D3A-A308BDC30B5F}"/>
          </ac:picMkLst>
        </pc:picChg>
        <pc:picChg chg="add mod">
          <ac:chgData name="Dragan Javorac" userId="913c2858-fb97-4c6e-a42c-b1f1a16b225e" providerId="ADAL" clId="{BC00D9DF-F858-4149-8B7B-F211D448CEDA}" dt="2025-09-05T10:44:38.096" v="1539"/>
          <ac:picMkLst>
            <pc:docMk/>
            <pc:sldMk cId="1544479308" sldId="280"/>
            <ac:picMk id="6" creationId="{A78EF9D4-2FD1-CA4E-3EB4-F190CB4EAC17}"/>
          </ac:picMkLst>
        </pc:picChg>
        <pc:picChg chg="add del mod">
          <ac:chgData name="Dragan Javorac" userId="913c2858-fb97-4c6e-a42c-b1f1a16b225e" providerId="ADAL" clId="{BC00D9DF-F858-4149-8B7B-F211D448CEDA}" dt="2025-09-05T10:45:10.169" v="1547" actId="478"/>
          <ac:picMkLst>
            <pc:docMk/>
            <pc:sldMk cId="1544479308" sldId="280"/>
            <ac:picMk id="7" creationId="{8032B22E-2DE0-2C7B-7645-EEF9739AE421}"/>
          </ac:picMkLst>
        </pc:picChg>
        <pc:picChg chg="add mod">
          <ac:chgData name="Dragan Javorac" userId="913c2858-fb97-4c6e-a42c-b1f1a16b225e" providerId="ADAL" clId="{BC00D9DF-F858-4149-8B7B-F211D448CEDA}" dt="2025-09-05T10:50:55.354" v="1884" actId="1076"/>
          <ac:picMkLst>
            <pc:docMk/>
            <pc:sldMk cId="1544479308" sldId="280"/>
            <ac:picMk id="8" creationId="{4DC07E0D-8BA3-EEFC-93C3-B26093EB14AD}"/>
          </ac:picMkLst>
        </pc:picChg>
      </pc:sldChg>
      <pc:sldChg chg="addSp delSp modSp add mod">
        <pc:chgData name="Dragan Javorac" userId="913c2858-fb97-4c6e-a42c-b1f1a16b225e" providerId="ADAL" clId="{BC00D9DF-F858-4149-8B7B-F211D448CEDA}" dt="2025-09-05T10:52:47.116" v="1908" actId="1076"/>
        <pc:sldMkLst>
          <pc:docMk/>
          <pc:sldMk cId="1129253824" sldId="281"/>
        </pc:sldMkLst>
        <pc:spChg chg="mod">
          <ac:chgData name="Dragan Javorac" userId="913c2858-fb97-4c6e-a42c-b1f1a16b225e" providerId="ADAL" clId="{BC00D9DF-F858-4149-8B7B-F211D448CEDA}" dt="2025-09-05T10:51:24.618" v="1888"/>
          <ac:spMkLst>
            <pc:docMk/>
            <pc:sldMk cId="1129253824" sldId="281"/>
            <ac:spMk id="2" creationId="{DB74C758-7AF6-567D-94F3-71095F151767}"/>
          </ac:spMkLst>
        </pc:spChg>
        <pc:spChg chg="mod">
          <ac:chgData name="Dragan Javorac" userId="913c2858-fb97-4c6e-a42c-b1f1a16b225e" providerId="ADAL" clId="{BC00D9DF-F858-4149-8B7B-F211D448CEDA}" dt="2025-09-05T10:51:28.377" v="1893" actId="20577"/>
          <ac:spMkLst>
            <pc:docMk/>
            <pc:sldMk cId="1129253824" sldId="281"/>
            <ac:spMk id="3" creationId="{02037BC7-CFD9-69C0-F1BE-3FBE8860FFE9}"/>
          </ac:spMkLst>
        </pc:spChg>
        <pc:picChg chg="add mod modCrop">
          <ac:chgData name="Dragan Javorac" userId="913c2858-fb97-4c6e-a42c-b1f1a16b225e" providerId="ADAL" clId="{BC00D9DF-F858-4149-8B7B-F211D448CEDA}" dt="2025-09-05T10:52:47.116" v="1908" actId="1076"/>
          <ac:picMkLst>
            <pc:docMk/>
            <pc:sldMk cId="1129253824" sldId="281"/>
            <ac:picMk id="4" creationId="{B81E5850-6630-5300-DDED-6772ABA04AE4}"/>
          </ac:picMkLst>
        </pc:picChg>
        <pc:picChg chg="add mod">
          <ac:chgData name="Dragan Javorac" userId="913c2858-fb97-4c6e-a42c-b1f1a16b225e" providerId="ADAL" clId="{BC00D9DF-F858-4149-8B7B-F211D448CEDA}" dt="2025-09-05T10:52:47.116" v="1908" actId="1076"/>
          <ac:picMkLst>
            <pc:docMk/>
            <pc:sldMk cId="1129253824" sldId="281"/>
            <ac:picMk id="5" creationId="{C2B62091-D057-9FDD-70ED-C07C337103A9}"/>
          </ac:picMkLst>
        </pc:picChg>
        <pc:picChg chg="del">
          <ac:chgData name="Dragan Javorac" userId="913c2858-fb97-4c6e-a42c-b1f1a16b225e" providerId="ADAL" clId="{BC00D9DF-F858-4149-8B7B-F211D448CEDA}" dt="2025-09-05T10:52:13.476" v="1894" actId="478"/>
          <ac:picMkLst>
            <pc:docMk/>
            <pc:sldMk cId="1129253824" sldId="281"/>
            <ac:picMk id="8" creationId="{87F06B4F-FAE5-A4BB-4DA9-BEE0902E0D28}"/>
          </ac:picMkLst>
        </pc:picChg>
      </pc:sldChg>
      <pc:sldChg chg="addSp delSp modSp add mod">
        <pc:chgData name="Dragan Javorac" userId="913c2858-fb97-4c6e-a42c-b1f1a16b225e" providerId="ADAL" clId="{BC00D9DF-F858-4149-8B7B-F211D448CEDA}" dt="2025-09-05T10:53:29.162" v="1914"/>
        <pc:sldMkLst>
          <pc:docMk/>
          <pc:sldMk cId="3634077236" sldId="282"/>
        </pc:sldMkLst>
        <pc:spChg chg="mod">
          <ac:chgData name="Dragan Javorac" userId="913c2858-fb97-4c6e-a42c-b1f1a16b225e" providerId="ADAL" clId="{BC00D9DF-F858-4149-8B7B-F211D448CEDA}" dt="2025-09-05T10:53:22.636" v="1911" actId="14100"/>
          <ac:spMkLst>
            <pc:docMk/>
            <pc:sldMk cId="3634077236" sldId="282"/>
            <ac:spMk id="3" creationId="{8A72AB75-B4D2-13AC-A6DC-53E04AF558E4}"/>
          </ac:spMkLst>
        </pc:spChg>
        <pc:picChg chg="del">
          <ac:chgData name="Dragan Javorac" userId="913c2858-fb97-4c6e-a42c-b1f1a16b225e" providerId="ADAL" clId="{BC00D9DF-F858-4149-8B7B-F211D448CEDA}" dt="2025-09-05T10:53:24.136" v="1912" actId="478"/>
          <ac:picMkLst>
            <pc:docMk/>
            <pc:sldMk cId="3634077236" sldId="282"/>
            <ac:picMk id="4" creationId="{DAC02344-BBAB-7D77-0A8A-AD972D4600EC}"/>
          </ac:picMkLst>
        </pc:picChg>
        <pc:picChg chg="del">
          <ac:chgData name="Dragan Javorac" userId="913c2858-fb97-4c6e-a42c-b1f1a16b225e" providerId="ADAL" clId="{BC00D9DF-F858-4149-8B7B-F211D448CEDA}" dt="2025-09-05T10:53:25.160" v="1913" actId="478"/>
          <ac:picMkLst>
            <pc:docMk/>
            <pc:sldMk cId="3634077236" sldId="282"/>
            <ac:picMk id="5" creationId="{56603333-3D2F-7054-5A05-02F2FEF27816}"/>
          </ac:picMkLst>
        </pc:picChg>
        <pc:picChg chg="add mod">
          <ac:chgData name="Dragan Javorac" userId="913c2858-fb97-4c6e-a42c-b1f1a16b225e" providerId="ADAL" clId="{BC00D9DF-F858-4149-8B7B-F211D448CEDA}" dt="2025-09-05T10:53:29.162" v="1914"/>
          <ac:picMkLst>
            <pc:docMk/>
            <pc:sldMk cId="3634077236" sldId="282"/>
            <ac:picMk id="6" creationId="{F94790C7-29F2-0862-F4E9-F51A2FDD2F00}"/>
          </ac:picMkLst>
        </pc:picChg>
      </pc:sldChg>
      <pc:sldChg chg="add">
        <pc:chgData name="Dragan Javorac" userId="913c2858-fb97-4c6e-a42c-b1f1a16b225e" providerId="ADAL" clId="{BC00D9DF-F858-4149-8B7B-F211D448CEDA}" dt="2025-09-05T10:53:41.049" v="1915" actId="2890"/>
        <pc:sldMkLst>
          <pc:docMk/>
          <pc:sldMk cId="1287527983" sldId="283"/>
        </pc:sldMkLst>
      </pc:sldChg>
      <pc:sldChg chg="delSp modSp add mod">
        <pc:chgData name="Dragan Javorac" userId="913c2858-fb97-4c6e-a42c-b1f1a16b225e" providerId="ADAL" clId="{BC00D9DF-F858-4149-8B7B-F211D448CEDA}" dt="2025-09-05T10:57:30.072" v="2056" actId="15"/>
        <pc:sldMkLst>
          <pc:docMk/>
          <pc:sldMk cId="1573919196" sldId="284"/>
        </pc:sldMkLst>
        <pc:spChg chg="mod">
          <ac:chgData name="Dragan Javorac" userId="913c2858-fb97-4c6e-a42c-b1f1a16b225e" providerId="ADAL" clId="{BC00D9DF-F858-4149-8B7B-F211D448CEDA}" dt="2025-09-05T10:57:27.084" v="2055" actId="20577"/>
          <ac:spMkLst>
            <pc:docMk/>
            <pc:sldMk cId="1573919196" sldId="284"/>
            <ac:spMk id="2" creationId="{C1A7CADE-8BEF-813C-8395-6EA00400C5E7}"/>
          </ac:spMkLst>
        </pc:spChg>
        <pc:spChg chg="mod">
          <ac:chgData name="Dragan Javorac" userId="913c2858-fb97-4c6e-a42c-b1f1a16b225e" providerId="ADAL" clId="{BC00D9DF-F858-4149-8B7B-F211D448CEDA}" dt="2025-09-05T10:57:30.072" v="2056" actId="15"/>
          <ac:spMkLst>
            <pc:docMk/>
            <pc:sldMk cId="1573919196" sldId="284"/>
            <ac:spMk id="3" creationId="{EAF8221D-8631-535C-764A-EB79E697AE2B}"/>
          </ac:spMkLst>
        </pc:spChg>
        <pc:picChg chg="del">
          <ac:chgData name="Dragan Javorac" userId="913c2858-fb97-4c6e-a42c-b1f1a16b225e" providerId="ADAL" clId="{BC00D9DF-F858-4149-8B7B-F211D448CEDA}" dt="2025-09-05T10:57:12.869" v="2032" actId="478"/>
          <ac:picMkLst>
            <pc:docMk/>
            <pc:sldMk cId="1573919196" sldId="284"/>
            <ac:picMk id="6" creationId="{8AE066AC-81AA-8C92-CFB4-FB1487E6A5B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0D4FB-4809-4DC5-A444-0B75761126EC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87022-5397-42BF-85D7-906B13FBFAD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3254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Begrip</a:t>
            </a:r>
          </a:p>
          <a:p>
            <a:r>
              <a:rPr lang="nl-NL" dirty="0"/>
              <a:t>Fouten</a:t>
            </a:r>
          </a:p>
          <a:p>
            <a:endParaRPr lang="nl-NL" dirty="0"/>
          </a:p>
          <a:p>
            <a:r>
              <a:rPr lang="nl-NL" dirty="0"/>
              <a:t>Testdata kost tijd, die je beter </a:t>
            </a:r>
            <a:r>
              <a:rPr lang="nl-NL"/>
              <a:t>ergens anders kan besteden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987022-5397-42BF-85D7-906B13FBFAD9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5101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04E2-8F0E-4C62-9794-A51F54BB41AC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3769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04E2-8F0E-4C62-9794-A51F54BB41AC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5549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04E2-8F0E-4C62-9794-A51F54BB41AC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6195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04E2-8F0E-4C62-9794-A51F54BB41AC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140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04E2-8F0E-4C62-9794-A51F54BB41AC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8574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04E2-8F0E-4C62-9794-A51F54BB41AC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1966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04E2-8F0E-4C62-9794-A51F54BB41AC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260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04E2-8F0E-4C62-9794-A51F54BB41AC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7636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04E2-8F0E-4C62-9794-A51F54BB41AC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4607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04E2-8F0E-4C62-9794-A51F54BB41AC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1380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04E2-8F0E-4C62-9794-A51F54BB41AC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891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2BB04E2-8F0E-4C62-9794-A51F54BB41AC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842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ogsen/M5ProgWebExerices/tree/main/z_extra%2004%20automatische%20installati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D3E4B-FB02-7051-2AC1-5329867259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Muziek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4CF7F-C99D-AFDD-18B4-A8BFC90CD9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70235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196D89-287F-552F-B346-E180B4FEC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A3F75-4D10-57FF-A34F-DFDC5B35B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SQL scripts!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3B0D1-58FE-DDC4-DAAA-ABC8032C5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1143643" cy="435133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00000"/>
              </a:lnSpc>
            </a:pPr>
            <a:r>
              <a:rPr lang="nl-NL" dirty="0">
                <a:solidFill>
                  <a:srgbClr val="CCCCCC"/>
                </a:solidFill>
              </a:rPr>
              <a:t>Stap 1 is:</a:t>
            </a:r>
          </a:p>
          <a:p>
            <a:pPr lvl="1">
              <a:lnSpc>
                <a:spcPct val="100000"/>
              </a:lnSpc>
            </a:pPr>
            <a:r>
              <a:rPr lang="nl-NL" dirty="0">
                <a:solidFill>
                  <a:srgbClr val="CCCCCC"/>
                </a:solidFill>
              </a:rPr>
              <a:t>zorg dat je je </a:t>
            </a:r>
            <a:r>
              <a:rPr lang="nl-NL" dirty="0">
                <a:solidFill>
                  <a:srgbClr val="CE9178"/>
                </a:solidFill>
              </a:rPr>
              <a:t>`</a:t>
            </a:r>
            <a:r>
              <a:rPr lang="nl-NL" dirty="0" err="1">
                <a:solidFill>
                  <a:srgbClr val="CE9178"/>
                </a:solidFill>
              </a:rPr>
              <a:t>create</a:t>
            </a:r>
            <a:r>
              <a:rPr lang="nl-NL" dirty="0">
                <a:solidFill>
                  <a:srgbClr val="CE9178"/>
                </a:solidFill>
              </a:rPr>
              <a:t> script`</a:t>
            </a:r>
            <a:r>
              <a:rPr lang="nl-NL" dirty="0">
                <a:solidFill>
                  <a:srgbClr val="CCCCCC"/>
                </a:solidFill>
              </a:rPr>
              <a:t> bewaard hebt</a:t>
            </a:r>
          </a:p>
          <a:p>
            <a:pPr lvl="2">
              <a:lnSpc>
                <a:spcPct val="100000"/>
              </a:lnSpc>
            </a:pPr>
            <a:r>
              <a:rPr lang="nl-NL" dirty="0">
                <a:solidFill>
                  <a:srgbClr val="CCCCCC"/>
                </a:solidFill>
              </a:rPr>
              <a:t>Meestal:</a:t>
            </a:r>
          </a:p>
          <a:p>
            <a:pPr lvl="3">
              <a:lnSpc>
                <a:spcPct val="100000"/>
              </a:lnSpc>
            </a:pPr>
            <a:r>
              <a:rPr lang="nl-NL" sz="2000" dirty="0">
                <a:solidFill>
                  <a:srgbClr val="CCCCCC"/>
                </a:solidFill>
              </a:rPr>
              <a:t>Je maakt je design,</a:t>
            </a:r>
            <a:r>
              <a:rPr lang="nl-NL" dirty="0">
                <a:solidFill>
                  <a:srgbClr val="CE9178"/>
                </a:solidFill>
              </a:rPr>
              <a:t> </a:t>
            </a:r>
            <a:r>
              <a:rPr lang="nl-NL" sz="2000" dirty="0" err="1">
                <a:solidFill>
                  <a:srgbClr val="CCCCCC"/>
                </a:solidFill>
              </a:rPr>
              <a:t>een</a:t>
            </a:r>
            <a:r>
              <a:rPr lang="nl-NL" dirty="0" err="1">
                <a:solidFill>
                  <a:srgbClr val="CE9178"/>
                </a:solidFill>
              </a:rPr>
              <a:t>`ERD</a:t>
            </a:r>
            <a:r>
              <a:rPr lang="nl-NL" dirty="0">
                <a:solidFill>
                  <a:srgbClr val="CE9178"/>
                </a:solidFill>
              </a:rPr>
              <a:t>`</a:t>
            </a:r>
            <a:r>
              <a:rPr lang="nl-NL" dirty="0">
                <a:solidFill>
                  <a:srgbClr val="CCCCCC"/>
                </a:solidFill>
              </a:rPr>
              <a:t> </a:t>
            </a:r>
          </a:p>
          <a:p>
            <a:pPr lvl="3">
              <a:lnSpc>
                <a:spcPct val="100000"/>
              </a:lnSpc>
            </a:pPr>
            <a:r>
              <a:rPr lang="nl-NL" dirty="0">
                <a:solidFill>
                  <a:srgbClr val="CCCCCC"/>
                </a:solidFill>
              </a:rPr>
              <a:t> </a:t>
            </a:r>
            <a:r>
              <a:rPr lang="nl-NL" dirty="0">
                <a:solidFill>
                  <a:srgbClr val="CE9178"/>
                </a:solidFill>
              </a:rPr>
              <a:t>`forward engineering`</a:t>
            </a:r>
            <a:r>
              <a:rPr lang="nl-NL" dirty="0">
                <a:solidFill>
                  <a:srgbClr val="CCCCCC"/>
                </a:solidFill>
              </a:rPr>
              <a:t> </a:t>
            </a:r>
          </a:p>
          <a:p>
            <a:pPr lvl="3">
              <a:lnSpc>
                <a:spcPct val="100000"/>
              </a:lnSpc>
            </a:pPr>
            <a:r>
              <a:rPr lang="nl-NL" dirty="0">
                <a:solidFill>
                  <a:srgbClr val="CCCCCC"/>
                </a:solidFill>
              </a:rPr>
              <a:t> </a:t>
            </a:r>
            <a:r>
              <a:rPr lang="nl-NL" dirty="0">
                <a:solidFill>
                  <a:srgbClr val="CE9178"/>
                </a:solidFill>
              </a:rPr>
              <a:t>`save`</a:t>
            </a:r>
          </a:p>
          <a:p>
            <a:pPr marL="0" indent="0">
              <a:lnSpc>
                <a:spcPct val="100000"/>
              </a:lnSpc>
              <a:buNone/>
            </a:pPr>
            <a:endParaRPr lang="nl-NL" dirty="0">
              <a:solidFill>
                <a:srgbClr val="CCCCCC"/>
              </a:solidFill>
            </a:endParaRPr>
          </a:p>
          <a:p>
            <a:pPr>
              <a:lnSpc>
                <a:spcPct val="100000"/>
              </a:lnSpc>
            </a:pPr>
            <a:r>
              <a:rPr lang="nl-NL" dirty="0">
                <a:solidFill>
                  <a:srgbClr val="CCCCCC"/>
                </a:solidFill>
              </a:rPr>
              <a:t>maak een </a:t>
            </a:r>
            <a:r>
              <a:rPr lang="nl-NL" dirty="0">
                <a:solidFill>
                  <a:srgbClr val="CE9178"/>
                </a:solidFill>
              </a:rPr>
              <a:t>`data`</a:t>
            </a:r>
            <a:r>
              <a:rPr lang="nl-NL" dirty="0">
                <a:solidFill>
                  <a:srgbClr val="CCCCCC"/>
                </a:solidFill>
              </a:rPr>
              <a:t> script:</a:t>
            </a:r>
          </a:p>
          <a:p>
            <a:pPr lvl="1">
              <a:lnSpc>
                <a:spcPct val="100000"/>
              </a:lnSpc>
            </a:pPr>
            <a:r>
              <a:rPr lang="nl-NL" sz="2800" dirty="0">
                <a:solidFill>
                  <a:srgbClr val="CCCCCC"/>
                </a:solidFill>
              </a:rPr>
              <a:t> </a:t>
            </a:r>
            <a:r>
              <a:rPr lang="nl-NL" dirty="0">
                <a:solidFill>
                  <a:srgbClr val="CE9178"/>
                </a:solidFill>
              </a:rPr>
              <a:t>`</a:t>
            </a:r>
            <a:r>
              <a:rPr lang="nl-NL" dirty="0" err="1">
                <a:solidFill>
                  <a:srgbClr val="CE9178"/>
                </a:solidFill>
              </a:rPr>
              <a:t>data.sql</a:t>
            </a:r>
            <a:r>
              <a:rPr lang="nl-NL" dirty="0">
                <a:solidFill>
                  <a:srgbClr val="CE9178"/>
                </a:solidFill>
              </a:rPr>
              <a:t>`</a:t>
            </a:r>
          </a:p>
          <a:p>
            <a:pPr lvl="1">
              <a:lnSpc>
                <a:spcPct val="100000"/>
              </a:lnSpc>
            </a:pPr>
            <a:r>
              <a:rPr lang="nl-NL" dirty="0">
                <a:solidFill>
                  <a:srgbClr val="CCCCCC"/>
                </a:solidFill>
              </a:rPr>
              <a:t>let op volgorde, en noem de files goed:</a:t>
            </a:r>
          </a:p>
          <a:p>
            <a:pPr lvl="2">
              <a:lnSpc>
                <a:spcPct val="100000"/>
              </a:lnSpc>
            </a:pPr>
            <a:r>
              <a:rPr lang="nl-NL" dirty="0">
                <a:solidFill>
                  <a:srgbClr val="CCCCCC"/>
                </a:solidFill>
              </a:rPr>
              <a:t>Begin met je </a:t>
            </a:r>
            <a:r>
              <a:rPr lang="nl-NL" dirty="0" err="1">
                <a:solidFill>
                  <a:srgbClr val="CCCCCC"/>
                </a:solidFill>
              </a:rPr>
              <a:t>tabel+database</a:t>
            </a:r>
            <a:r>
              <a:rPr lang="nl-NL" dirty="0">
                <a:solidFill>
                  <a:srgbClr val="CCCCCC"/>
                </a:solidFill>
              </a:rPr>
              <a:t> script -&gt; 00 </a:t>
            </a:r>
            <a:r>
              <a:rPr lang="nl-NL" dirty="0" err="1">
                <a:solidFill>
                  <a:srgbClr val="CCCCCC"/>
                </a:solidFill>
              </a:rPr>
              <a:t>scaffold</a:t>
            </a:r>
            <a:r>
              <a:rPr lang="nl-NL" dirty="0">
                <a:solidFill>
                  <a:srgbClr val="CCCCCC"/>
                </a:solidFill>
              </a:rPr>
              <a:t> </a:t>
            </a:r>
            <a:r>
              <a:rPr lang="nl-NL" dirty="0" err="1">
                <a:solidFill>
                  <a:srgbClr val="CCCCCC"/>
                </a:solidFill>
              </a:rPr>
              <a:t>db</a:t>
            </a:r>
            <a:r>
              <a:rPr lang="nl-NL" dirty="0">
                <a:solidFill>
                  <a:srgbClr val="CCCCCC"/>
                </a:solidFill>
              </a:rPr>
              <a:t>, of 00 </a:t>
            </a:r>
            <a:r>
              <a:rPr lang="nl-NL" dirty="0" err="1">
                <a:solidFill>
                  <a:srgbClr val="CCCCCC"/>
                </a:solidFill>
              </a:rPr>
              <a:t>create</a:t>
            </a:r>
            <a:r>
              <a:rPr lang="nl-NL" dirty="0">
                <a:solidFill>
                  <a:srgbClr val="CCCCCC"/>
                </a:solidFill>
              </a:rPr>
              <a:t> </a:t>
            </a:r>
            <a:r>
              <a:rPr lang="nl-NL" dirty="0" err="1">
                <a:solidFill>
                  <a:srgbClr val="CCCCCC"/>
                </a:solidFill>
              </a:rPr>
              <a:t>db</a:t>
            </a:r>
            <a:endParaRPr lang="nl-NL" dirty="0">
              <a:solidFill>
                <a:srgbClr val="CCCCCC"/>
              </a:solidFill>
            </a:endParaRPr>
          </a:p>
          <a:p>
            <a:pPr lvl="2">
              <a:lnSpc>
                <a:spcPct val="100000"/>
              </a:lnSpc>
            </a:pPr>
            <a:r>
              <a:rPr lang="nl-NL" dirty="0">
                <a:solidFill>
                  <a:srgbClr val="CCCCCC"/>
                </a:solidFill>
              </a:rPr>
              <a:t>Dan met je standaard data</a:t>
            </a:r>
          </a:p>
          <a:p>
            <a:pPr lvl="2">
              <a:lnSpc>
                <a:spcPct val="100000"/>
              </a:lnSpc>
            </a:pPr>
            <a:endParaRPr lang="nl-NL" dirty="0">
              <a:solidFill>
                <a:srgbClr val="CCCCCC"/>
              </a:solidFill>
            </a:endParaRPr>
          </a:p>
          <a:p>
            <a:pPr lvl="2">
              <a:lnSpc>
                <a:spcPct val="100000"/>
              </a:lnSpc>
            </a:pPr>
            <a:r>
              <a:rPr lang="nl-NL" dirty="0">
                <a:solidFill>
                  <a:srgbClr val="CCCCCC"/>
                </a:solidFill>
              </a:rPr>
              <a:t>Andere opties:</a:t>
            </a:r>
          </a:p>
          <a:p>
            <a:pPr lvl="3">
              <a:lnSpc>
                <a:spcPct val="100000"/>
              </a:lnSpc>
            </a:pPr>
            <a:r>
              <a:rPr lang="nl-NL" dirty="0" err="1">
                <a:solidFill>
                  <a:srgbClr val="CCCCCC"/>
                </a:solidFill>
              </a:rPr>
              <a:t>Storedprocedures</a:t>
            </a:r>
            <a:endParaRPr lang="nl-NL" dirty="0">
              <a:solidFill>
                <a:srgbClr val="CCCCCC"/>
              </a:solidFill>
            </a:endParaRPr>
          </a:p>
          <a:p>
            <a:pPr lvl="3">
              <a:lnSpc>
                <a:spcPct val="100000"/>
              </a:lnSpc>
            </a:pPr>
            <a:r>
              <a:rPr lang="nl-NL" dirty="0">
                <a:solidFill>
                  <a:srgbClr val="CCCCCC"/>
                </a:solidFill>
              </a:rPr>
              <a:t>Views </a:t>
            </a:r>
            <a:r>
              <a:rPr lang="nl-NL" dirty="0" err="1">
                <a:solidFill>
                  <a:srgbClr val="CCCCCC"/>
                </a:solidFill>
              </a:rPr>
              <a:t>etc</a:t>
            </a:r>
            <a:endParaRPr lang="nl-NL" dirty="0">
              <a:solidFill>
                <a:srgbClr val="CCCCCC"/>
              </a:solidFill>
            </a:endParaRPr>
          </a:p>
          <a:p>
            <a:pPr marL="0" indent="0">
              <a:lnSpc>
                <a:spcPts val="1425"/>
              </a:lnSpc>
              <a:buNone/>
            </a:pPr>
            <a:endParaRPr lang="nl-NL" dirty="0">
              <a:solidFill>
                <a:srgbClr val="CCCCCC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BCEF15-C19B-6720-8485-1DED9DC48A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t="38481" r="33762" b="42349"/>
          <a:stretch>
            <a:fillRect/>
          </a:stretch>
        </p:blipFill>
        <p:spPr>
          <a:xfrm>
            <a:off x="8137728" y="2859578"/>
            <a:ext cx="3400338" cy="94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022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D55FBA-0F2B-A0D9-D06B-B56CD6ACA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4E68-CBE2-1FA6-2AE2-63D943260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 de juiste plek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B1F65-053F-1D56-CCAB-BF1DB8F84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9759142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nl-NL" dirty="0">
                <a:solidFill>
                  <a:srgbClr val="CCCCCC"/>
                </a:solidFill>
              </a:rPr>
              <a:t>Stap 2 is:</a:t>
            </a:r>
          </a:p>
          <a:p>
            <a:pPr lvl="1">
              <a:lnSpc>
                <a:spcPct val="100000"/>
              </a:lnSpc>
            </a:pPr>
            <a:r>
              <a:rPr lang="nl-NL" dirty="0">
                <a:solidFill>
                  <a:srgbClr val="CCCCCC"/>
                </a:solidFill>
              </a:rPr>
              <a:t>zet je sql files ergens bij je </a:t>
            </a:r>
            <a:r>
              <a:rPr lang="nl-NL" dirty="0" err="1">
                <a:solidFill>
                  <a:srgbClr val="CCCCCC"/>
                </a:solidFill>
              </a:rPr>
              <a:t>docker-compose.yml</a:t>
            </a:r>
            <a:r>
              <a:rPr lang="nl-NL" dirty="0">
                <a:solidFill>
                  <a:srgbClr val="CCCCCC"/>
                </a:solidFill>
              </a:rPr>
              <a:t> file:</a:t>
            </a:r>
          </a:p>
          <a:p>
            <a:pPr>
              <a:lnSpc>
                <a:spcPct val="100000"/>
              </a:lnSpc>
            </a:pPr>
            <a:endParaRPr lang="nl-NL" dirty="0">
              <a:solidFill>
                <a:srgbClr val="CCCCCC"/>
              </a:solidFill>
            </a:endParaRPr>
          </a:p>
          <a:p>
            <a:pPr>
              <a:lnSpc>
                <a:spcPct val="100000"/>
              </a:lnSpc>
            </a:pPr>
            <a:r>
              <a:rPr lang="nl-NL" dirty="0">
                <a:solidFill>
                  <a:srgbClr val="CCCCCC"/>
                </a:solidFill>
              </a:rPr>
              <a:t>dit is mijn persoonlijke keuze en kan ook anders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C07E0D-8BA3-EEFC-93C3-B26093EB14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1024"/>
          <a:stretch>
            <a:fillRect/>
          </a:stretch>
        </p:blipFill>
        <p:spPr>
          <a:xfrm>
            <a:off x="8137727" y="1233575"/>
            <a:ext cx="4054273" cy="494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479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2236B-4581-B270-B6A0-AFEFC8792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4C758-7AF6-567D-94F3-71095F151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nl-NL" dirty="0">
                <a:solidFill>
                  <a:srgbClr val="CCCCCC"/>
                </a:solidFill>
              </a:rPr>
              <a:t>Laat </a:t>
            </a:r>
            <a:r>
              <a:rPr lang="nl-NL" dirty="0" err="1">
                <a:solidFill>
                  <a:srgbClr val="CCCCCC"/>
                </a:solidFill>
              </a:rPr>
              <a:t>docker</a:t>
            </a:r>
            <a:r>
              <a:rPr lang="nl-NL" dirty="0">
                <a:solidFill>
                  <a:srgbClr val="CCCCCC"/>
                </a:solidFill>
              </a:rPr>
              <a:t> de scripts draaien bij startup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37BC7-CFD9-69C0-F1BE-3FBE8860F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9759142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nl-NL" dirty="0" err="1">
                <a:solidFill>
                  <a:srgbClr val="CCCCCC"/>
                </a:solidFill>
              </a:rPr>
              <a:t>docker</a:t>
            </a:r>
            <a:r>
              <a:rPr lang="nl-NL" dirty="0">
                <a:solidFill>
                  <a:srgbClr val="CCCCCC"/>
                </a:solidFill>
              </a:rPr>
              <a:t> (`</a:t>
            </a:r>
            <a:r>
              <a:rPr lang="nl-NL" dirty="0" err="1">
                <a:solidFill>
                  <a:srgbClr val="CCCCCC"/>
                </a:solidFill>
              </a:rPr>
              <a:t>mysql:latest</a:t>
            </a:r>
            <a:r>
              <a:rPr lang="nl-NL" dirty="0">
                <a:solidFill>
                  <a:srgbClr val="CCCCCC"/>
                </a:solidFill>
              </a:rPr>
              <a:t>`) lees bij boot een directory:</a:t>
            </a:r>
          </a:p>
          <a:p>
            <a:pPr>
              <a:lnSpc>
                <a:spcPct val="100000"/>
              </a:lnSpc>
            </a:pPr>
            <a:endParaRPr lang="nl-NL" dirty="0">
              <a:solidFill>
                <a:srgbClr val="CCCCCC"/>
              </a:solidFill>
            </a:endParaRPr>
          </a:p>
          <a:p>
            <a:pPr>
              <a:lnSpc>
                <a:spcPct val="100000"/>
              </a:lnSpc>
            </a:pPr>
            <a:endParaRPr lang="nl-NL" dirty="0">
              <a:solidFill>
                <a:srgbClr val="CCCCCC"/>
              </a:solidFill>
            </a:endParaRPr>
          </a:p>
          <a:p>
            <a:pPr>
              <a:lnSpc>
                <a:spcPct val="100000"/>
              </a:lnSpc>
            </a:pPr>
            <a:endParaRPr lang="nl-NL" dirty="0">
              <a:solidFill>
                <a:srgbClr val="CCCCCC"/>
              </a:solidFill>
            </a:endParaRPr>
          </a:p>
          <a:p>
            <a:pPr>
              <a:lnSpc>
                <a:spcPct val="100000"/>
              </a:lnSpc>
            </a:pPr>
            <a:r>
              <a:rPr lang="nl-NL" dirty="0">
                <a:solidFill>
                  <a:srgbClr val="CCCCCC"/>
                </a:solidFill>
              </a:rPr>
              <a:t>daar kan je files inzetten: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81E5850-6630-5300-DDED-6772ABA04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19"/>
          <a:stretch>
            <a:fillRect/>
          </a:stretch>
        </p:blipFill>
        <p:spPr>
          <a:xfrm>
            <a:off x="8560887" y="1487478"/>
            <a:ext cx="3631113" cy="2702121"/>
          </a:xfrm>
          <a:prstGeom prst="rect">
            <a:avLst/>
          </a:prstGeom>
        </p:spPr>
      </p:pic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C2B62091-D057-9FDD-70ED-C07C33710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508" y="4257068"/>
            <a:ext cx="4952492" cy="242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253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35DF-AD08-40D1-5358-F84FE8075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10D30-91D8-3F5D-4D85-4178E61A0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nl-NL" dirty="0">
                <a:solidFill>
                  <a:srgbClr val="CCCCCC"/>
                </a:solidFill>
              </a:rPr>
              <a:t>Laat </a:t>
            </a:r>
            <a:r>
              <a:rPr lang="nl-NL" dirty="0" err="1">
                <a:solidFill>
                  <a:srgbClr val="CCCCCC"/>
                </a:solidFill>
              </a:rPr>
              <a:t>docker</a:t>
            </a:r>
            <a:r>
              <a:rPr lang="nl-NL" dirty="0">
                <a:solidFill>
                  <a:srgbClr val="CCCCCC"/>
                </a:solidFill>
              </a:rPr>
              <a:t> de scripts draaien bij startup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2AB75-B4D2-13AC-A6DC-53E04AF55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672" y="1825625"/>
            <a:ext cx="9306469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dirty="0">
                <a:solidFill>
                  <a:srgbClr val="CCCCCC"/>
                </a:solidFill>
                <a:latin typeface="Consolas" panose="020B0609020204030204" pitchFamily="49" charset="0"/>
              </a:rPr>
              <a:t>koppel zo je sql files en die gaan mee</a:t>
            </a:r>
          </a:p>
        </p:txBody>
      </p:sp>
      <p:pic>
        <p:nvPicPr>
          <p:cNvPr id="6" name="Picture 5" descr="A close up of text&#10;&#10;Description automatically generated">
            <a:extLst>
              <a:ext uri="{FF2B5EF4-FFF2-40B4-BE49-F238E27FC236}">
                <a16:creationId xmlns:a16="http://schemas.microsoft.com/office/drawing/2014/main" id="{F94790C7-29F2-0862-F4E9-F51A2FDD2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65" y="3429000"/>
            <a:ext cx="11965070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077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AF441-72FD-2A7D-6885-918519D80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495AB-F78B-47BB-E4D6-FC614F38A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nl-NL" dirty="0">
                <a:solidFill>
                  <a:srgbClr val="CCCCCC"/>
                </a:solidFill>
              </a:rPr>
              <a:t>Laat </a:t>
            </a:r>
            <a:r>
              <a:rPr lang="nl-NL" dirty="0" err="1">
                <a:solidFill>
                  <a:srgbClr val="CCCCCC"/>
                </a:solidFill>
              </a:rPr>
              <a:t>docker</a:t>
            </a:r>
            <a:r>
              <a:rPr lang="nl-NL" dirty="0">
                <a:solidFill>
                  <a:srgbClr val="CCCCCC"/>
                </a:solidFill>
              </a:rPr>
              <a:t> de scripts draaien bij startup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EF3F2-E92D-339F-6E24-1807A83B5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672" y="1825625"/>
            <a:ext cx="9306469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dirty="0">
                <a:solidFill>
                  <a:srgbClr val="CCCCCC"/>
                </a:solidFill>
                <a:latin typeface="Consolas" panose="020B0609020204030204" pitchFamily="49" charset="0"/>
              </a:rPr>
              <a:t>koppel zo je sql files en die gaan mee</a:t>
            </a:r>
          </a:p>
        </p:txBody>
      </p:sp>
      <p:pic>
        <p:nvPicPr>
          <p:cNvPr id="6" name="Picture 5" descr="A close up of text&#10;&#10;Description automatically generated">
            <a:extLst>
              <a:ext uri="{FF2B5EF4-FFF2-40B4-BE49-F238E27FC236}">
                <a16:creationId xmlns:a16="http://schemas.microsoft.com/office/drawing/2014/main" id="{F220C358-A292-D318-E09E-332A56C65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65" y="3429000"/>
            <a:ext cx="11965070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527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F05097-1983-DEFF-1CC3-09B02A3C2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7CADE-8BEF-813C-8395-6EA00400C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nl-NL" dirty="0">
                <a:solidFill>
                  <a:srgbClr val="CCCCCC"/>
                </a:solidFill>
              </a:rPr>
              <a:t>Meteen toepassen?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8221D-8631-535C-764A-EB79E697A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672" y="1825625"/>
            <a:ext cx="1141903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nl-NL" dirty="0">
                <a:solidFill>
                  <a:srgbClr val="CCCCCC"/>
                </a:solidFill>
                <a:latin typeface="Consolas" panose="020B0609020204030204" pitchFamily="49" charset="0"/>
              </a:rPr>
              <a:t>Dit maakt je project mooier</a:t>
            </a:r>
          </a:p>
          <a:p>
            <a:pPr>
              <a:lnSpc>
                <a:spcPct val="100000"/>
              </a:lnSpc>
            </a:pPr>
            <a:r>
              <a:rPr lang="nl-NL" dirty="0">
                <a:solidFill>
                  <a:srgbClr val="CCCCCC"/>
                </a:solidFill>
                <a:latin typeface="Consolas" panose="020B0609020204030204" pitchFamily="49" charset="0"/>
              </a:rPr>
              <a:t>Ook handig als je de </a:t>
            </a:r>
            <a:r>
              <a:rPr lang="nl-NL" dirty="0" err="1">
                <a:solidFill>
                  <a:srgbClr val="CCCCCC"/>
                </a:solidFill>
                <a:latin typeface="Consolas" panose="020B0609020204030204" pitchFamily="49" charset="0"/>
              </a:rPr>
              <a:t>docker</a:t>
            </a:r>
            <a:r>
              <a:rPr lang="nl-NL" dirty="0">
                <a:solidFill>
                  <a:srgbClr val="CCCCCC"/>
                </a:solidFill>
                <a:latin typeface="Consolas" panose="020B0609020204030204" pitchFamily="49" charset="0"/>
              </a:rPr>
              <a:t> kwijt bent</a:t>
            </a:r>
          </a:p>
          <a:p>
            <a:pPr lvl="1">
              <a:lnSpc>
                <a:spcPct val="100000"/>
              </a:lnSpc>
            </a:pPr>
            <a:r>
              <a:rPr lang="nl-NL" dirty="0">
                <a:solidFill>
                  <a:srgbClr val="CCCCCC"/>
                </a:solidFill>
                <a:latin typeface="Consolas" panose="020B0609020204030204" pitchFamily="49" charset="0"/>
              </a:rPr>
              <a:t>Scheelt werk</a:t>
            </a:r>
          </a:p>
          <a:p>
            <a:pPr marL="0" indent="0">
              <a:lnSpc>
                <a:spcPct val="100000"/>
              </a:lnSpc>
              <a:buNone/>
            </a:pPr>
            <a:endParaRPr lang="nl-NL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nl-NL" dirty="0">
                <a:solidFill>
                  <a:srgbClr val="CCCCCC"/>
                </a:solidFill>
                <a:latin typeface="Consolas" panose="020B0609020204030204" pitchFamily="49" charset="0"/>
              </a:rPr>
              <a:t>Oefen opgave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l-NL" dirty="0">
                <a:solidFill>
                  <a:srgbClr val="CCCCCC"/>
                </a:solidFill>
                <a:latin typeface="Consolas" panose="020B0609020204030204" pitchFamily="49" charset="0"/>
                <a:hlinkClick r:id="rId2"/>
              </a:rPr>
              <a:t>https://github.com/progsen/M5ProgWebExerices/tree/main/z_extra%2004%20automatische%20installatie</a:t>
            </a:r>
            <a:endParaRPr lang="nl-NL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nl-NL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919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29F639-4386-BBA6-CAD8-72FC41AFD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38BC6-F696-0411-4467-D1154552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Opdrachten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CE36F8-9953-12AA-8573-86C373D57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721" y="3269981"/>
            <a:ext cx="7743825" cy="2952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EEB3D4-C287-CF6F-781B-4983B96D0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275" y="3186112"/>
            <a:ext cx="2457450" cy="4857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536BA3-2CD3-C235-7F03-D499BC8021E0}"/>
              </a:ext>
            </a:extLst>
          </p:cNvPr>
          <p:cNvSpPr txBox="1"/>
          <p:nvPr/>
        </p:nvSpPr>
        <p:spPr>
          <a:xfrm>
            <a:off x="2464231" y="2479729"/>
            <a:ext cx="3632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z_extra</a:t>
            </a:r>
            <a:r>
              <a:rPr lang="nl-NL" dirty="0"/>
              <a:t> 04 automatische installatie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6BADF9-7EA0-5033-CECC-BA4E9BBD7B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4725" y="1507856"/>
            <a:ext cx="35814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957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6D6CB-2DC7-8352-60DA-35EC29AE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Opdracht begrijpen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11CCB-3AFB-CD11-528F-D68CF1C18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24214" cy="4324350"/>
          </a:xfrm>
        </p:spPr>
        <p:txBody>
          <a:bodyPr/>
          <a:lstStyle/>
          <a:p>
            <a:r>
              <a:rPr lang="nl-NL" dirty="0"/>
              <a:t>Hier wordt om een database design gevraagd</a:t>
            </a:r>
          </a:p>
          <a:p>
            <a:endParaRPr lang="nl-NL" dirty="0"/>
          </a:p>
          <a:p>
            <a:r>
              <a:rPr lang="nl-NL" dirty="0"/>
              <a:t>De tabellen die je krijgt hebben relaties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9A5B49-58FA-7A6B-344D-A80C9531C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921" y="1852613"/>
            <a:ext cx="63341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464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D122E9-0E5F-F027-DCF1-260F1B794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76C75-AA8C-C526-DCAC-9A855EF56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Makkelijker -&gt; Tools -&gt; Designer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42C88-2047-B932-01CD-F471CC5E4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24214" cy="4324350"/>
          </a:xfrm>
        </p:spPr>
        <p:txBody>
          <a:bodyPr>
            <a:normAutofit/>
          </a:bodyPr>
          <a:lstStyle/>
          <a:p>
            <a:r>
              <a:rPr lang="nl-NL" dirty="0"/>
              <a:t>Gebruik de designer</a:t>
            </a:r>
          </a:p>
          <a:p>
            <a:r>
              <a:rPr lang="nl-NL" dirty="0"/>
              <a:t>Sla je model op</a:t>
            </a:r>
          </a:p>
          <a:p>
            <a:r>
              <a:rPr lang="nl-NL" dirty="0"/>
              <a:t>Leg je keys</a:t>
            </a:r>
          </a:p>
          <a:p>
            <a:endParaRPr lang="nl-NL" dirty="0"/>
          </a:p>
          <a:p>
            <a:r>
              <a:rPr lang="nl-NL" dirty="0"/>
              <a:t>Genereer een script</a:t>
            </a:r>
          </a:p>
          <a:p>
            <a:pPr lvl="1"/>
            <a:r>
              <a:rPr lang="nl-NL" dirty="0"/>
              <a:t>Sla die op!</a:t>
            </a:r>
          </a:p>
          <a:p>
            <a:r>
              <a:rPr lang="nl-NL" dirty="0"/>
              <a:t>Maak test data</a:t>
            </a:r>
          </a:p>
          <a:p>
            <a:pPr lvl="1"/>
            <a:r>
              <a:rPr lang="nl-NL" dirty="0"/>
              <a:t>AI?</a:t>
            </a:r>
          </a:p>
          <a:p>
            <a:pPr lvl="1"/>
            <a:r>
              <a:rPr lang="nl-NL" dirty="0"/>
              <a:t>Maar maak zelf de </a:t>
            </a:r>
            <a:r>
              <a:rPr lang="nl-NL" dirty="0" err="1"/>
              <a:t>inserts</a:t>
            </a:r>
            <a:r>
              <a:rPr lang="nl-NL" dirty="0"/>
              <a:t>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99AF0E-D7BC-651A-5146-8CD71C5D14A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057"/>
          <a:stretch>
            <a:fillRect/>
          </a:stretch>
        </p:blipFill>
        <p:spPr>
          <a:xfrm>
            <a:off x="7987600" y="1520982"/>
            <a:ext cx="3009900" cy="22429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4EA957-CAF4-F2DC-650D-5AE4367B7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714" y="3883025"/>
            <a:ext cx="40195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24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DF744E-E890-929E-BEA3-13118AC69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F4C5-0861-55E6-422B-9258CA8F6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Test data!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9E074-5391-0F17-C3C3-BD39F7916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24214" cy="4324350"/>
          </a:xfrm>
        </p:spPr>
        <p:txBody>
          <a:bodyPr>
            <a:normAutofit/>
          </a:bodyPr>
          <a:lstStyle/>
          <a:p>
            <a:r>
              <a:rPr lang="nl-NL" dirty="0"/>
              <a:t>Maak test data</a:t>
            </a:r>
          </a:p>
          <a:p>
            <a:pPr lvl="1"/>
            <a:r>
              <a:rPr lang="nl-NL" dirty="0"/>
              <a:t>Maak een file voor je </a:t>
            </a:r>
            <a:r>
              <a:rPr lang="nl-NL" dirty="0" err="1"/>
              <a:t>inserts</a:t>
            </a:r>
            <a:endParaRPr lang="nl-NL" dirty="0"/>
          </a:p>
          <a:p>
            <a:pPr lvl="1"/>
            <a:endParaRPr lang="nl-NL" dirty="0"/>
          </a:p>
          <a:p>
            <a:pPr lvl="1"/>
            <a:r>
              <a:rPr lang="nl-NL" dirty="0"/>
              <a:t>Maak zelf 1 set aan </a:t>
            </a:r>
            <a:r>
              <a:rPr lang="nl-NL" dirty="0" err="1"/>
              <a:t>inserts</a:t>
            </a:r>
            <a:r>
              <a:rPr lang="nl-NL" dirty="0"/>
              <a:t> voor 1 item</a:t>
            </a:r>
          </a:p>
          <a:p>
            <a:pPr lvl="2"/>
            <a:r>
              <a:rPr lang="nl-NL" dirty="0"/>
              <a:t>Geef zelf </a:t>
            </a:r>
            <a:r>
              <a:rPr lang="nl-NL" dirty="0" err="1"/>
              <a:t>id’s</a:t>
            </a:r>
            <a:endParaRPr lang="nl-NL" dirty="0"/>
          </a:p>
          <a:p>
            <a:pPr lvl="2"/>
            <a:r>
              <a:rPr lang="nl-NL" dirty="0"/>
              <a:t>Voor de relaties!</a:t>
            </a:r>
          </a:p>
          <a:p>
            <a:pPr lvl="1"/>
            <a:endParaRPr lang="nl-NL" dirty="0"/>
          </a:p>
          <a:p>
            <a:pPr lvl="1"/>
            <a:r>
              <a:rPr lang="nl-NL" dirty="0"/>
              <a:t>Veel data kost tijd…</a:t>
            </a:r>
          </a:p>
          <a:p>
            <a:pPr lvl="1"/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F57E79-1A29-B9F8-B51E-97842B74C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67912"/>
            <a:ext cx="5581752" cy="352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175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617CD9-F2F5-1DB9-D75B-C0A9591B3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A5AB9-78A2-FF75-A69B-00F1BC3D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 van testdata met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577B6-8098-578F-B17A-1B272A321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24214" cy="4324350"/>
          </a:xfrm>
        </p:spPr>
        <p:txBody>
          <a:bodyPr>
            <a:normAutofit/>
          </a:bodyPr>
          <a:lstStyle/>
          <a:p>
            <a:r>
              <a:rPr lang="nl-NL" dirty="0"/>
              <a:t>Gebruik AI om je de rest van de voorbeeld data te geven</a:t>
            </a:r>
          </a:p>
          <a:p>
            <a:pPr lvl="1"/>
            <a:r>
              <a:rPr lang="nl-NL" dirty="0"/>
              <a:t>Op basis van JOUW </a:t>
            </a:r>
            <a:r>
              <a:rPr lang="nl-NL" dirty="0" err="1"/>
              <a:t>insert</a:t>
            </a:r>
            <a:endParaRPr lang="nl-NL" dirty="0"/>
          </a:p>
          <a:p>
            <a:pPr lvl="2"/>
            <a:r>
              <a:rPr lang="nl-NL" dirty="0"/>
              <a:t>Dan gaat het sneller goed</a:t>
            </a:r>
          </a:p>
          <a:p>
            <a:pPr lvl="1"/>
            <a:r>
              <a:rPr lang="nl-NL" dirty="0"/>
              <a:t>Want de ai maakt vaak fouten!</a:t>
            </a:r>
          </a:p>
          <a:p>
            <a:pPr lvl="1"/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7F449F-E1F4-098E-EC86-0EE742C24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425" y="1972005"/>
            <a:ext cx="4143375" cy="2352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3A68C2-EDFA-5259-654B-BAE68D555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433" y="4605997"/>
            <a:ext cx="49053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263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3D3150-DBAD-9360-62F0-EF4332DFCD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B625F-22EE-7337-F1C4-41D90DCF5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 van testdata met AI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C02986-0875-5862-0E32-8554F9CA8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71" y="2395679"/>
            <a:ext cx="10563379" cy="281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569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B1D4E9-7611-9340-B1C4-F8A99B271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B1E0C-840F-44C0-240A-18BD37D14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Voorbeeld van testdata met AI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4D8CC2-3621-610D-352F-9AADC3F28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69" y="1690688"/>
            <a:ext cx="5619750" cy="1581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AD8C81-3195-6484-D24B-AEF5D9C60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0" y="1597114"/>
            <a:ext cx="5438115" cy="516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135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6EA97-7A08-F4F9-E8FD-9B111851F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8BEE-A80D-D96A-3DDF-63231C037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Waarom data wel, maar het design niet?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2325A-1B91-5F32-6C89-B443B2D19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24214" cy="4324350"/>
          </a:xfrm>
        </p:spPr>
        <p:txBody>
          <a:bodyPr>
            <a:normAutofit/>
          </a:bodyPr>
          <a:lstStyle/>
          <a:p>
            <a:r>
              <a:rPr lang="nl-NL" dirty="0"/>
              <a:t>Wat denken jullie?</a:t>
            </a:r>
          </a:p>
        </p:txBody>
      </p:sp>
    </p:spTree>
    <p:extLst>
      <p:ext uri="{BB962C8B-B14F-4D97-AF65-F5344CB8AC3E}">
        <p14:creationId xmlns:p14="http://schemas.microsoft.com/office/powerpoint/2010/main" val="2500153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31AB4-C628-9725-4244-402FB71E2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Automatisch Sql bij </a:t>
            </a:r>
            <a:r>
              <a:rPr lang="nl-NL" dirty="0" err="1"/>
              <a:t>docker</a:t>
            </a:r>
            <a:r>
              <a:rPr lang="nl-NL" dirty="0"/>
              <a:t> </a:t>
            </a:r>
            <a:r>
              <a:rPr lang="nl-NL" dirty="0" err="1"/>
              <a:t>compose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4086F-9D4F-7926-5360-F783435FA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nl-NL" dirty="0"/>
              <a:t>Een nieuwe </a:t>
            </a:r>
            <a:r>
              <a:rPr lang="nl-NL" dirty="0" err="1"/>
              <a:t>docker</a:t>
            </a:r>
            <a:r>
              <a:rPr lang="nl-NL" dirty="0"/>
              <a:t> moet je zo kunnen maken</a:t>
            </a:r>
          </a:p>
          <a:p>
            <a:pPr lvl="1">
              <a:lnSpc>
                <a:spcPct val="100000"/>
              </a:lnSpc>
            </a:pPr>
            <a:r>
              <a:rPr lang="nl-NL" dirty="0"/>
              <a:t>Staat je database meteen goed?</a:t>
            </a:r>
          </a:p>
          <a:p>
            <a:pPr lvl="1">
              <a:lnSpc>
                <a:spcPct val="100000"/>
              </a:lnSpc>
            </a:pPr>
            <a:r>
              <a:rPr lang="nl-NL" dirty="0"/>
              <a:t>nee, je hebt geen `tabellen`, `data` </a:t>
            </a:r>
            <a:r>
              <a:rPr lang="nl-NL" dirty="0" err="1"/>
              <a:t>etc</a:t>
            </a:r>
            <a:endParaRPr lang="nl-NL" dirty="0"/>
          </a:p>
          <a:p>
            <a:pPr>
              <a:lnSpc>
                <a:spcPct val="100000"/>
              </a:lnSpc>
            </a:pPr>
            <a:r>
              <a:rPr lang="nl-NL" dirty="0"/>
              <a:t>hoe doen we dat?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93020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412</Words>
  <Application>Microsoft Office PowerPoint</Application>
  <PresentationFormat>Widescreen</PresentationFormat>
  <Paragraphs>84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Consolas</vt:lpstr>
      <vt:lpstr>Office Theme</vt:lpstr>
      <vt:lpstr>Muziek data</vt:lpstr>
      <vt:lpstr>Opdracht begrijpen</vt:lpstr>
      <vt:lpstr>Makkelijker -&gt; Tools -&gt; Designer</vt:lpstr>
      <vt:lpstr>Test data!</vt:lpstr>
      <vt:lpstr>Voorbeeld van testdata met AI</vt:lpstr>
      <vt:lpstr>Voorbeeld van testdata met AI</vt:lpstr>
      <vt:lpstr>Voorbeeld van testdata met AI</vt:lpstr>
      <vt:lpstr>Waarom data wel, maar het design niet?</vt:lpstr>
      <vt:lpstr>Automatisch Sql bij docker compose</vt:lpstr>
      <vt:lpstr>SQL scripts!</vt:lpstr>
      <vt:lpstr>Op de juiste plek</vt:lpstr>
      <vt:lpstr>Laat docker de scripts draaien bij startup</vt:lpstr>
      <vt:lpstr>Laat docker de scripts draaien bij startup</vt:lpstr>
      <vt:lpstr>Laat docker de scripts draaien bij startup</vt:lpstr>
      <vt:lpstr>Meteen toepassen?</vt:lpstr>
      <vt:lpstr>Opdrachten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Dragan Javorac</dc:creator>
  <cp:lastModifiedBy>Dragan Javorac</cp:lastModifiedBy>
  <cp:revision>1</cp:revision>
  <dcterms:created xsi:type="dcterms:W3CDTF">2025-09-05T06:26:10Z</dcterms:created>
  <dcterms:modified xsi:type="dcterms:W3CDTF">2025-09-05T10:57:30Z</dcterms:modified>
</cp:coreProperties>
</file>