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8" r:id="rId3"/>
    <p:sldId id="278" r:id="rId4"/>
    <p:sldId id="273" r:id="rId5"/>
    <p:sldId id="272" r:id="rId6"/>
    <p:sldId id="279" r:id="rId7"/>
    <p:sldId id="281" r:id="rId8"/>
    <p:sldId id="280" r:id="rId9"/>
    <p:sldId id="27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186643C-DB26-4019-9494-1F001C07D11F}" v="7" dt="2025-09-05T06:44:28.805"/>
    <p1510:client id="{325E8475-E591-4B9E-A538-03DC0B3FFBE1}" v="13" dt="2025-09-05T08:46:56.812"/>
    <p1510:client id="{8FDADCCE-565F-437C-902A-C5BAE48ECA20}" v="10" dt="2025-09-05T08:21:19.362"/>
    <p1510:client id="{CAB33CD4-97ED-48D0-835A-A5743DBD3DAA}" v="8" dt="2025-09-05T08:33:25.154"/>
    <p1510:client id="{D15B1546-6E97-46E3-8F61-3708C4DFC7B8}" v="10" dt="2025-09-05T07:25:25.6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2" autoAdjust="0"/>
    <p:restoredTop sz="94660"/>
  </p:normalViewPr>
  <p:slideViewPr>
    <p:cSldViewPr snapToGrid="0">
      <p:cViewPr varScale="1">
        <p:scale>
          <a:sx n="61" d="100"/>
          <a:sy n="61" d="100"/>
        </p:scale>
        <p:origin x="13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ragan Javorac" userId="913c2858-fb97-4c6e-a42c-b1f1a16b225e" providerId="ADAL" clId="{BC00D9DF-F858-4149-8B7B-F211D448CEDA}"/>
    <pc:docChg chg="undo custSel addSld delSld modSld sldOrd">
      <pc:chgData name="Dragan Javorac" userId="913c2858-fb97-4c6e-a42c-b1f1a16b225e" providerId="ADAL" clId="{BC00D9DF-F858-4149-8B7B-F211D448CEDA}" dt="2025-09-05T08:47:31.591" v="3595" actId="1076"/>
      <pc:docMkLst>
        <pc:docMk/>
      </pc:docMkLst>
      <pc:sldChg chg="modSp mod">
        <pc:chgData name="Dragan Javorac" userId="913c2858-fb97-4c6e-a42c-b1f1a16b225e" providerId="ADAL" clId="{BC00D9DF-F858-4149-8B7B-F211D448CEDA}" dt="2025-09-05T08:35:17.257" v="2706"/>
        <pc:sldMkLst>
          <pc:docMk/>
          <pc:sldMk cId="2370235096" sldId="256"/>
        </pc:sldMkLst>
        <pc:spChg chg="mod">
          <ac:chgData name="Dragan Javorac" userId="913c2858-fb97-4c6e-a42c-b1f1a16b225e" providerId="ADAL" clId="{BC00D9DF-F858-4149-8B7B-F211D448CEDA}" dt="2025-09-05T08:35:17.257" v="2706"/>
          <ac:spMkLst>
            <pc:docMk/>
            <pc:sldMk cId="2370235096" sldId="256"/>
            <ac:spMk id="2" creationId="{0B1D3E4B-FB02-7051-2AC1-532986725926}"/>
          </ac:spMkLst>
        </pc:spChg>
      </pc:sldChg>
      <pc:sldChg chg="del">
        <pc:chgData name="Dragan Javorac" userId="913c2858-fb97-4c6e-a42c-b1f1a16b225e" providerId="ADAL" clId="{BC00D9DF-F858-4149-8B7B-F211D448CEDA}" dt="2025-09-05T07:08:34.474" v="430" actId="47"/>
        <pc:sldMkLst>
          <pc:docMk/>
          <pc:sldMk cId="3642134840" sldId="257"/>
        </pc:sldMkLst>
      </pc:sldChg>
      <pc:sldChg chg="addSp delSp modSp mod">
        <pc:chgData name="Dragan Javorac" userId="913c2858-fb97-4c6e-a42c-b1f1a16b225e" providerId="ADAL" clId="{BC00D9DF-F858-4149-8B7B-F211D448CEDA}" dt="2025-09-05T08:36:12.504" v="2723" actId="20577"/>
        <pc:sldMkLst>
          <pc:docMk/>
          <pc:sldMk cId="2280464665" sldId="258"/>
        </pc:sldMkLst>
        <pc:spChg chg="mod">
          <ac:chgData name="Dragan Javorac" userId="913c2858-fb97-4c6e-a42c-b1f1a16b225e" providerId="ADAL" clId="{BC00D9DF-F858-4149-8B7B-F211D448CEDA}" dt="2025-09-05T08:17:32.036" v="1486" actId="20577"/>
          <ac:spMkLst>
            <pc:docMk/>
            <pc:sldMk cId="2280464665" sldId="258"/>
            <ac:spMk id="2" creationId="{BAE6D6CB-2DC7-8352-60DA-35EC29AEF5FE}"/>
          </ac:spMkLst>
        </pc:spChg>
        <pc:spChg chg="mod">
          <ac:chgData name="Dragan Javorac" userId="913c2858-fb97-4c6e-a42c-b1f1a16b225e" providerId="ADAL" clId="{BC00D9DF-F858-4149-8B7B-F211D448CEDA}" dt="2025-09-05T08:36:12.504" v="2723" actId="20577"/>
          <ac:spMkLst>
            <pc:docMk/>
            <pc:sldMk cId="2280464665" sldId="258"/>
            <ac:spMk id="3" creationId="{05011CCB-3AFB-CD11-528F-D68CF1C187F1}"/>
          </ac:spMkLst>
        </pc:spChg>
        <pc:picChg chg="add del mod">
          <ac:chgData name="Dragan Javorac" userId="913c2858-fb97-4c6e-a42c-b1f1a16b225e" providerId="ADAL" clId="{BC00D9DF-F858-4149-8B7B-F211D448CEDA}" dt="2025-09-05T08:17:33.435" v="1487" actId="478"/>
          <ac:picMkLst>
            <pc:docMk/>
            <pc:sldMk cId="2280464665" sldId="258"/>
            <ac:picMk id="5" creationId="{399A5B49-58FA-7A6B-344D-A80C9531C986}"/>
          </ac:picMkLst>
        </pc:picChg>
        <pc:picChg chg="del">
          <ac:chgData name="Dragan Javorac" userId="913c2858-fb97-4c6e-a42c-b1f1a16b225e" providerId="ADAL" clId="{BC00D9DF-F858-4149-8B7B-F211D448CEDA}" dt="2025-09-05T07:09:19.126" v="452" actId="478"/>
          <ac:picMkLst>
            <pc:docMk/>
            <pc:sldMk cId="2280464665" sldId="258"/>
            <ac:picMk id="7" creationId="{2A1572E7-B2CF-2738-C348-F31EEA22732A}"/>
          </ac:picMkLst>
        </pc:picChg>
        <pc:picChg chg="del">
          <ac:chgData name="Dragan Javorac" userId="913c2858-fb97-4c6e-a42c-b1f1a16b225e" providerId="ADAL" clId="{BC00D9DF-F858-4149-8B7B-F211D448CEDA}" dt="2025-09-05T07:09:19.544" v="453" actId="478"/>
          <ac:picMkLst>
            <pc:docMk/>
            <pc:sldMk cId="2280464665" sldId="258"/>
            <ac:picMk id="9" creationId="{D2FBECDB-2327-CCB1-7313-46FB37BABF1A}"/>
          </ac:picMkLst>
        </pc:picChg>
      </pc:sldChg>
      <pc:sldChg chg="del">
        <pc:chgData name="Dragan Javorac" userId="913c2858-fb97-4c6e-a42c-b1f1a16b225e" providerId="ADAL" clId="{BC00D9DF-F858-4149-8B7B-F211D448CEDA}" dt="2025-09-05T07:08:33.778" v="429" actId="47"/>
        <pc:sldMkLst>
          <pc:docMk/>
          <pc:sldMk cId="325983983" sldId="259"/>
        </pc:sldMkLst>
      </pc:sldChg>
      <pc:sldChg chg="del">
        <pc:chgData name="Dragan Javorac" userId="913c2858-fb97-4c6e-a42c-b1f1a16b225e" providerId="ADAL" clId="{BC00D9DF-F858-4149-8B7B-F211D448CEDA}" dt="2025-09-05T07:08:33.778" v="429" actId="47"/>
        <pc:sldMkLst>
          <pc:docMk/>
          <pc:sldMk cId="2706974219" sldId="260"/>
        </pc:sldMkLst>
      </pc:sldChg>
      <pc:sldChg chg="del">
        <pc:chgData name="Dragan Javorac" userId="913c2858-fb97-4c6e-a42c-b1f1a16b225e" providerId="ADAL" clId="{BC00D9DF-F858-4149-8B7B-F211D448CEDA}" dt="2025-09-05T07:08:33.778" v="429" actId="47"/>
        <pc:sldMkLst>
          <pc:docMk/>
          <pc:sldMk cId="2909252905" sldId="261"/>
        </pc:sldMkLst>
      </pc:sldChg>
      <pc:sldChg chg="del">
        <pc:chgData name="Dragan Javorac" userId="913c2858-fb97-4c6e-a42c-b1f1a16b225e" providerId="ADAL" clId="{BC00D9DF-F858-4149-8B7B-F211D448CEDA}" dt="2025-09-05T07:08:33.778" v="429" actId="47"/>
        <pc:sldMkLst>
          <pc:docMk/>
          <pc:sldMk cId="3224222205" sldId="262"/>
        </pc:sldMkLst>
      </pc:sldChg>
      <pc:sldChg chg="del">
        <pc:chgData name="Dragan Javorac" userId="913c2858-fb97-4c6e-a42c-b1f1a16b225e" providerId="ADAL" clId="{BC00D9DF-F858-4149-8B7B-F211D448CEDA}" dt="2025-09-05T07:08:33.778" v="429" actId="47"/>
        <pc:sldMkLst>
          <pc:docMk/>
          <pc:sldMk cId="2347550496" sldId="263"/>
        </pc:sldMkLst>
      </pc:sldChg>
      <pc:sldChg chg="del">
        <pc:chgData name="Dragan Javorac" userId="913c2858-fb97-4c6e-a42c-b1f1a16b225e" providerId="ADAL" clId="{BC00D9DF-F858-4149-8B7B-F211D448CEDA}" dt="2025-09-05T07:08:33.778" v="429" actId="47"/>
        <pc:sldMkLst>
          <pc:docMk/>
          <pc:sldMk cId="3263399613" sldId="264"/>
        </pc:sldMkLst>
      </pc:sldChg>
      <pc:sldChg chg="del">
        <pc:chgData name="Dragan Javorac" userId="913c2858-fb97-4c6e-a42c-b1f1a16b225e" providerId="ADAL" clId="{BC00D9DF-F858-4149-8B7B-F211D448CEDA}" dt="2025-09-05T07:08:33.778" v="429" actId="47"/>
        <pc:sldMkLst>
          <pc:docMk/>
          <pc:sldMk cId="1823901532" sldId="265"/>
        </pc:sldMkLst>
      </pc:sldChg>
      <pc:sldChg chg="modSp add del mod ord">
        <pc:chgData name="Dragan Javorac" userId="913c2858-fb97-4c6e-a42c-b1f1a16b225e" providerId="ADAL" clId="{BC00D9DF-F858-4149-8B7B-F211D448CEDA}" dt="2025-09-05T07:08:33.778" v="429" actId="47"/>
        <pc:sldMkLst>
          <pc:docMk/>
          <pc:sldMk cId="2396596277" sldId="266"/>
        </pc:sldMkLst>
        <pc:spChg chg="mod">
          <ac:chgData name="Dragan Javorac" userId="913c2858-fb97-4c6e-a42c-b1f1a16b225e" providerId="ADAL" clId="{BC00D9DF-F858-4149-8B7B-F211D448CEDA}" dt="2025-09-05T06:39:38.351" v="11" actId="20577"/>
          <ac:spMkLst>
            <pc:docMk/>
            <pc:sldMk cId="2396596277" sldId="266"/>
            <ac:spMk id="2" creationId="{5356DF29-4B91-0209-FE02-BCD4BF808F03}"/>
          </ac:spMkLst>
        </pc:spChg>
        <pc:spChg chg="mod">
          <ac:chgData name="Dragan Javorac" userId="913c2858-fb97-4c6e-a42c-b1f1a16b225e" providerId="ADAL" clId="{BC00D9DF-F858-4149-8B7B-F211D448CEDA}" dt="2025-09-05T06:40:07.795" v="20" actId="27636"/>
          <ac:spMkLst>
            <pc:docMk/>
            <pc:sldMk cId="2396596277" sldId="266"/>
            <ac:spMk id="3" creationId="{8FC4C594-4FD4-0520-C006-57D59B045432}"/>
          </ac:spMkLst>
        </pc:spChg>
      </pc:sldChg>
      <pc:sldChg chg="addSp modSp add del mod">
        <pc:chgData name="Dragan Javorac" userId="913c2858-fb97-4c6e-a42c-b1f1a16b225e" providerId="ADAL" clId="{BC00D9DF-F858-4149-8B7B-F211D448CEDA}" dt="2025-09-05T07:08:33.778" v="429" actId="47"/>
        <pc:sldMkLst>
          <pc:docMk/>
          <pc:sldMk cId="3422021876" sldId="267"/>
        </pc:sldMkLst>
        <pc:spChg chg="mod">
          <ac:chgData name="Dragan Javorac" userId="913c2858-fb97-4c6e-a42c-b1f1a16b225e" providerId="ADAL" clId="{BC00D9DF-F858-4149-8B7B-F211D448CEDA}" dt="2025-09-05T06:40:39.958" v="31" actId="20577"/>
          <ac:spMkLst>
            <pc:docMk/>
            <pc:sldMk cId="3422021876" sldId="267"/>
            <ac:spMk id="2" creationId="{81882167-530F-47C8-7889-C8003E178D7F}"/>
          </ac:spMkLst>
        </pc:spChg>
        <pc:spChg chg="mod">
          <ac:chgData name="Dragan Javorac" userId="913c2858-fb97-4c6e-a42c-b1f1a16b225e" providerId="ADAL" clId="{BC00D9DF-F858-4149-8B7B-F211D448CEDA}" dt="2025-09-05T06:41:26.174" v="185" actId="20577"/>
          <ac:spMkLst>
            <pc:docMk/>
            <pc:sldMk cId="3422021876" sldId="267"/>
            <ac:spMk id="3" creationId="{7A1CA399-FC12-F16D-A81E-2CF8AE8D540C}"/>
          </ac:spMkLst>
        </pc:spChg>
        <pc:picChg chg="add mod">
          <ac:chgData name="Dragan Javorac" userId="913c2858-fb97-4c6e-a42c-b1f1a16b225e" providerId="ADAL" clId="{BC00D9DF-F858-4149-8B7B-F211D448CEDA}" dt="2025-09-05T06:41:39.666" v="190" actId="1076"/>
          <ac:picMkLst>
            <pc:docMk/>
            <pc:sldMk cId="3422021876" sldId="267"/>
            <ac:picMk id="5" creationId="{6FED2826-279A-230F-099A-64ABD7B9A08C}"/>
          </ac:picMkLst>
        </pc:picChg>
        <pc:picChg chg="add mod">
          <ac:chgData name="Dragan Javorac" userId="913c2858-fb97-4c6e-a42c-b1f1a16b225e" providerId="ADAL" clId="{BC00D9DF-F858-4149-8B7B-F211D448CEDA}" dt="2025-09-05T06:41:38.404" v="189" actId="1076"/>
          <ac:picMkLst>
            <pc:docMk/>
            <pc:sldMk cId="3422021876" sldId="267"/>
            <ac:picMk id="7" creationId="{B630E49F-3B8B-4397-E787-30378C85BB0F}"/>
          </ac:picMkLst>
        </pc:picChg>
      </pc:sldChg>
      <pc:sldChg chg="addSp delSp modSp add del mod">
        <pc:chgData name="Dragan Javorac" userId="913c2858-fb97-4c6e-a42c-b1f1a16b225e" providerId="ADAL" clId="{BC00D9DF-F858-4149-8B7B-F211D448CEDA}" dt="2025-09-05T07:08:33.778" v="429" actId="47"/>
        <pc:sldMkLst>
          <pc:docMk/>
          <pc:sldMk cId="1854490597" sldId="268"/>
        </pc:sldMkLst>
        <pc:spChg chg="mod">
          <ac:chgData name="Dragan Javorac" userId="913c2858-fb97-4c6e-a42c-b1f1a16b225e" providerId="ADAL" clId="{BC00D9DF-F858-4149-8B7B-F211D448CEDA}" dt="2025-09-05T06:41:52.164" v="195" actId="20577"/>
          <ac:spMkLst>
            <pc:docMk/>
            <pc:sldMk cId="1854490597" sldId="268"/>
            <ac:spMk id="2" creationId="{8A026CCB-5FE5-F04C-7A4B-D034485D1603}"/>
          </ac:spMkLst>
        </pc:spChg>
        <pc:spChg chg="mod">
          <ac:chgData name="Dragan Javorac" userId="913c2858-fb97-4c6e-a42c-b1f1a16b225e" providerId="ADAL" clId="{BC00D9DF-F858-4149-8B7B-F211D448CEDA}" dt="2025-09-05T06:44:18.814" v="395" actId="20577"/>
          <ac:spMkLst>
            <pc:docMk/>
            <pc:sldMk cId="1854490597" sldId="268"/>
            <ac:spMk id="3" creationId="{E6E8C246-D95D-4297-8E51-B50B43F9054E}"/>
          </ac:spMkLst>
        </pc:spChg>
        <pc:picChg chg="del">
          <ac:chgData name="Dragan Javorac" userId="913c2858-fb97-4c6e-a42c-b1f1a16b225e" providerId="ADAL" clId="{BC00D9DF-F858-4149-8B7B-F211D448CEDA}" dt="2025-09-05T06:42:28.910" v="197" actId="478"/>
          <ac:picMkLst>
            <pc:docMk/>
            <pc:sldMk cId="1854490597" sldId="268"/>
            <ac:picMk id="5" creationId="{90D0E7FD-8496-F067-80EC-65B3729DBA1D}"/>
          </ac:picMkLst>
        </pc:picChg>
        <pc:picChg chg="add mod">
          <ac:chgData name="Dragan Javorac" userId="913c2858-fb97-4c6e-a42c-b1f1a16b225e" providerId="ADAL" clId="{BC00D9DF-F858-4149-8B7B-F211D448CEDA}" dt="2025-09-05T06:43:44.885" v="304" actId="1076"/>
          <ac:picMkLst>
            <pc:docMk/>
            <pc:sldMk cId="1854490597" sldId="268"/>
            <ac:picMk id="6" creationId="{A5C420C5-7851-3403-CABC-A1A70BF17D3F}"/>
          </ac:picMkLst>
        </pc:picChg>
        <pc:picChg chg="del">
          <ac:chgData name="Dragan Javorac" userId="913c2858-fb97-4c6e-a42c-b1f1a16b225e" providerId="ADAL" clId="{BC00D9DF-F858-4149-8B7B-F211D448CEDA}" dt="2025-09-05T06:42:31.118" v="198" actId="478"/>
          <ac:picMkLst>
            <pc:docMk/>
            <pc:sldMk cId="1854490597" sldId="268"/>
            <ac:picMk id="7" creationId="{9F6DD71E-7ADA-1F3E-58C8-5BA3D2DD2162}"/>
          </ac:picMkLst>
        </pc:picChg>
      </pc:sldChg>
      <pc:sldChg chg="modSp add del mod">
        <pc:chgData name="Dragan Javorac" userId="913c2858-fb97-4c6e-a42c-b1f1a16b225e" providerId="ADAL" clId="{BC00D9DF-F858-4149-8B7B-F211D448CEDA}" dt="2025-09-05T07:08:33.778" v="429" actId="47"/>
        <pc:sldMkLst>
          <pc:docMk/>
          <pc:sldMk cId="1115742647" sldId="269"/>
        </pc:sldMkLst>
        <pc:spChg chg="mod">
          <ac:chgData name="Dragan Javorac" userId="913c2858-fb97-4c6e-a42c-b1f1a16b225e" providerId="ADAL" clId="{BC00D9DF-F858-4149-8B7B-F211D448CEDA}" dt="2025-09-05T06:44:22.898" v="397" actId="6549"/>
          <ac:spMkLst>
            <pc:docMk/>
            <pc:sldMk cId="1115742647" sldId="269"/>
            <ac:spMk id="3" creationId="{4AF55B0B-9808-FF68-7438-316A00867CFB}"/>
          </ac:spMkLst>
        </pc:spChg>
        <pc:picChg chg="mod">
          <ac:chgData name="Dragan Javorac" userId="913c2858-fb97-4c6e-a42c-b1f1a16b225e" providerId="ADAL" clId="{BC00D9DF-F858-4149-8B7B-F211D448CEDA}" dt="2025-09-05T06:44:25.754" v="399" actId="14100"/>
          <ac:picMkLst>
            <pc:docMk/>
            <pc:sldMk cId="1115742647" sldId="269"/>
            <ac:picMk id="6" creationId="{B38577CC-4C55-BB32-6190-E79B0D7EEE04}"/>
          </ac:picMkLst>
        </pc:picChg>
      </pc:sldChg>
      <pc:sldChg chg="addSp delSp modSp add mod">
        <pc:chgData name="Dragan Javorac" userId="913c2858-fb97-4c6e-a42c-b1f1a16b225e" providerId="ADAL" clId="{BC00D9DF-F858-4149-8B7B-F211D448CEDA}" dt="2025-09-05T08:38:26.029" v="3103" actId="1076"/>
        <pc:sldMkLst>
          <pc:docMk/>
          <pc:sldMk cId="2731957848" sldId="270"/>
        </pc:sldMkLst>
        <pc:spChg chg="mod">
          <ac:chgData name="Dragan Javorac" userId="913c2858-fb97-4c6e-a42c-b1f1a16b225e" providerId="ADAL" clId="{BC00D9DF-F858-4149-8B7B-F211D448CEDA}" dt="2025-09-05T06:44:43.225" v="411" actId="20577"/>
          <ac:spMkLst>
            <pc:docMk/>
            <pc:sldMk cId="2731957848" sldId="270"/>
            <ac:spMk id="2" creationId="{51538BC6-F696-0411-4467-D11545529E2E}"/>
          </ac:spMkLst>
        </pc:spChg>
        <pc:spChg chg="del">
          <ac:chgData name="Dragan Javorac" userId="913c2858-fb97-4c6e-a42c-b1f1a16b225e" providerId="ADAL" clId="{BC00D9DF-F858-4149-8B7B-F211D448CEDA}" dt="2025-09-05T06:44:45.984" v="412" actId="478"/>
          <ac:spMkLst>
            <pc:docMk/>
            <pc:sldMk cId="2731957848" sldId="270"/>
            <ac:spMk id="3" creationId="{15433AC2-3906-54C6-CF69-6D0F76B30D58}"/>
          </ac:spMkLst>
        </pc:spChg>
        <pc:picChg chg="add mod">
          <ac:chgData name="Dragan Javorac" userId="913c2858-fb97-4c6e-a42c-b1f1a16b225e" providerId="ADAL" clId="{BC00D9DF-F858-4149-8B7B-F211D448CEDA}" dt="2025-09-05T08:38:26.029" v="3103" actId="1076"/>
          <ac:picMkLst>
            <pc:docMk/>
            <pc:sldMk cId="2731957848" sldId="270"/>
            <ac:picMk id="4" creationId="{5627FD55-BE41-042E-A71F-E424F4CA6778}"/>
          </ac:picMkLst>
        </pc:picChg>
        <pc:picChg chg="add del mod">
          <ac:chgData name="Dragan Javorac" userId="913c2858-fb97-4c6e-a42c-b1f1a16b225e" providerId="ADAL" clId="{BC00D9DF-F858-4149-8B7B-F211D448CEDA}" dt="2025-09-05T08:20:28.813" v="1516" actId="478"/>
          <ac:picMkLst>
            <pc:docMk/>
            <pc:sldMk cId="2731957848" sldId="270"/>
            <ac:picMk id="4" creationId="{56CE36F8-9953-12AA-8573-86C373D57BDF}"/>
          </ac:picMkLst>
        </pc:picChg>
        <pc:picChg chg="add del mod">
          <ac:chgData name="Dragan Javorac" userId="913c2858-fb97-4c6e-a42c-b1f1a16b225e" providerId="ADAL" clId="{BC00D9DF-F858-4149-8B7B-F211D448CEDA}" dt="2025-09-05T08:38:24.861" v="3101" actId="478"/>
          <ac:picMkLst>
            <pc:docMk/>
            <pc:sldMk cId="2731957848" sldId="270"/>
            <ac:picMk id="5" creationId="{34F9D7FD-D75B-0C61-F716-D5A132E260F1}"/>
          </ac:picMkLst>
        </pc:picChg>
        <pc:picChg chg="add del mod">
          <ac:chgData name="Dragan Javorac" userId="913c2858-fb97-4c6e-a42c-b1f1a16b225e" providerId="ADAL" clId="{BC00D9DF-F858-4149-8B7B-F211D448CEDA}" dt="2025-09-05T07:08:00.389" v="426" actId="478"/>
          <ac:picMkLst>
            <pc:docMk/>
            <pc:sldMk cId="2731957848" sldId="270"/>
            <ac:picMk id="5" creationId="{37E660A7-5C41-AF58-172F-D4F753D8CCA3}"/>
          </ac:picMkLst>
        </pc:picChg>
        <pc:picChg chg="del">
          <ac:chgData name="Dragan Javorac" userId="913c2858-fb97-4c6e-a42c-b1f1a16b225e" providerId="ADAL" clId="{BC00D9DF-F858-4149-8B7B-F211D448CEDA}" dt="2025-09-05T06:44:46.494" v="413" actId="478"/>
          <ac:picMkLst>
            <pc:docMk/>
            <pc:sldMk cId="2731957848" sldId="270"/>
            <ac:picMk id="6" creationId="{FB9AFF44-4D6D-165F-0C63-9B197EB28897}"/>
          </ac:picMkLst>
        </pc:picChg>
      </pc:sldChg>
      <pc:sldChg chg="add del">
        <pc:chgData name="Dragan Javorac" userId="913c2858-fb97-4c6e-a42c-b1f1a16b225e" providerId="ADAL" clId="{BC00D9DF-F858-4149-8B7B-F211D448CEDA}" dt="2025-09-05T07:17:10.845" v="1155" actId="47"/>
        <pc:sldMkLst>
          <pc:docMk/>
          <pc:sldMk cId="3158887489" sldId="271"/>
        </pc:sldMkLst>
      </pc:sldChg>
      <pc:sldChg chg="addSp delSp modSp add mod">
        <pc:chgData name="Dragan Javorac" userId="913c2858-fb97-4c6e-a42c-b1f1a16b225e" providerId="ADAL" clId="{BC00D9DF-F858-4149-8B7B-F211D448CEDA}" dt="2025-09-05T08:37:25.077" v="2944" actId="20577"/>
        <pc:sldMkLst>
          <pc:docMk/>
          <pc:sldMk cId="272224296" sldId="272"/>
        </pc:sldMkLst>
        <pc:spChg chg="mod">
          <ac:chgData name="Dragan Javorac" userId="913c2858-fb97-4c6e-a42c-b1f1a16b225e" providerId="ADAL" clId="{BC00D9DF-F858-4149-8B7B-F211D448CEDA}" dt="2025-09-05T08:36:47.613" v="2818" actId="20577"/>
          <ac:spMkLst>
            <pc:docMk/>
            <pc:sldMk cId="272224296" sldId="272"/>
            <ac:spMk id="2" creationId="{3F376C75-AA8C-C526-DCAC-9A855EF56E30}"/>
          </ac:spMkLst>
        </pc:spChg>
        <pc:spChg chg="mod">
          <ac:chgData name="Dragan Javorac" userId="913c2858-fb97-4c6e-a42c-b1f1a16b225e" providerId="ADAL" clId="{BC00D9DF-F858-4149-8B7B-F211D448CEDA}" dt="2025-09-05T08:37:25.077" v="2944" actId="20577"/>
          <ac:spMkLst>
            <pc:docMk/>
            <pc:sldMk cId="272224296" sldId="272"/>
            <ac:spMk id="3" creationId="{D3F42C88-2047-B932-01CD-F471CC5E4999}"/>
          </ac:spMkLst>
        </pc:spChg>
        <pc:grpChg chg="add del mod">
          <ac:chgData name="Dragan Javorac" userId="913c2858-fb97-4c6e-a42c-b1f1a16b225e" providerId="ADAL" clId="{BC00D9DF-F858-4149-8B7B-F211D448CEDA}" dt="2025-09-05T08:25:24.488" v="1674" actId="478"/>
          <ac:grpSpMkLst>
            <pc:docMk/>
            <pc:sldMk cId="272224296" sldId="272"/>
            <ac:grpSpMk id="16" creationId="{233EDCFF-D2B7-0336-BF63-3F1EE942A9EF}"/>
          </ac:grpSpMkLst>
        </pc:grpChg>
        <pc:picChg chg="add mod">
          <ac:chgData name="Dragan Javorac" userId="913c2858-fb97-4c6e-a42c-b1f1a16b225e" providerId="ADAL" clId="{BC00D9DF-F858-4149-8B7B-F211D448CEDA}" dt="2025-09-05T08:20:13.207" v="1512" actId="164"/>
          <ac:picMkLst>
            <pc:docMk/>
            <pc:sldMk cId="272224296" sldId="272"/>
            <ac:picMk id="5" creationId="{5E350D26-A05D-9B7C-6599-A7D504E50C10}"/>
          </ac:picMkLst>
        </pc:picChg>
        <pc:picChg chg="add mod">
          <ac:chgData name="Dragan Javorac" userId="913c2858-fb97-4c6e-a42c-b1f1a16b225e" providerId="ADAL" clId="{BC00D9DF-F858-4149-8B7B-F211D448CEDA}" dt="2025-09-05T08:36:57.942" v="2821" actId="14100"/>
          <ac:picMkLst>
            <pc:docMk/>
            <pc:sldMk cId="272224296" sldId="272"/>
            <ac:picMk id="5" creationId="{6614D039-563E-9FDC-65D9-0BB9198F1307}"/>
          </ac:picMkLst>
        </pc:picChg>
        <pc:picChg chg="del">
          <ac:chgData name="Dragan Javorac" userId="913c2858-fb97-4c6e-a42c-b1f1a16b225e" providerId="ADAL" clId="{BC00D9DF-F858-4149-8B7B-F211D448CEDA}" dt="2025-09-05T07:10:07.391" v="618" actId="478"/>
          <ac:picMkLst>
            <pc:docMk/>
            <pc:sldMk cId="272224296" sldId="272"/>
            <ac:picMk id="5" creationId="{7201D9AD-F748-F304-C86B-CF9CA9A15F13}"/>
          </ac:picMkLst>
        </pc:picChg>
        <pc:picChg chg="add del mod modCrop">
          <ac:chgData name="Dragan Javorac" userId="913c2858-fb97-4c6e-a42c-b1f1a16b225e" providerId="ADAL" clId="{BC00D9DF-F858-4149-8B7B-F211D448CEDA}" dt="2025-09-05T08:18:34.628" v="1490" actId="478"/>
          <ac:picMkLst>
            <pc:docMk/>
            <pc:sldMk cId="272224296" sldId="272"/>
            <ac:picMk id="6" creationId="{2399AF0E-D7BC-651A-5146-8CD71C5D14AC}"/>
          </ac:picMkLst>
        </pc:picChg>
        <pc:picChg chg="add del mod modCrop">
          <ac:chgData name="Dragan Javorac" userId="913c2858-fb97-4c6e-a42c-b1f1a16b225e" providerId="ADAL" clId="{BC00D9DF-F858-4149-8B7B-F211D448CEDA}" dt="2025-09-05T08:36:41.002" v="2817" actId="478"/>
          <ac:picMkLst>
            <pc:docMk/>
            <pc:sldMk cId="272224296" sldId="272"/>
            <ac:picMk id="6" creationId="{750A88EC-2560-7217-FF23-DA7DB9AA53D4}"/>
          </ac:picMkLst>
        </pc:picChg>
        <pc:picChg chg="add del mod">
          <ac:chgData name="Dragan Javorac" userId="913c2858-fb97-4c6e-a42c-b1f1a16b225e" providerId="ADAL" clId="{BC00D9DF-F858-4149-8B7B-F211D448CEDA}" dt="2025-09-05T08:18:34.997" v="1491" actId="478"/>
          <ac:picMkLst>
            <pc:docMk/>
            <pc:sldMk cId="272224296" sldId="272"/>
            <ac:picMk id="8" creationId="{414EA957-CAF4-F2DC-650D-5AE4367B71F1}"/>
          </ac:picMkLst>
        </pc:picChg>
        <pc:picChg chg="add mod">
          <ac:chgData name="Dragan Javorac" userId="913c2858-fb97-4c6e-a42c-b1f1a16b225e" providerId="ADAL" clId="{BC00D9DF-F858-4149-8B7B-F211D448CEDA}" dt="2025-09-05T08:20:13.207" v="1512" actId="164"/>
          <ac:picMkLst>
            <pc:docMk/>
            <pc:sldMk cId="272224296" sldId="272"/>
            <ac:picMk id="9" creationId="{A7F3C006-C3DC-F1C5-9E3D-8BCA2D1E3CC5}"/>
          </ac:picMkLst>
        </pc:picChg>
        <pc:picChg chg="add mod">
          <ac:chgData name="Dragan Javorac" userId="913c2858-fb97-4c6e-a42c-b1f1a16b225e" providerId="ADAL" clId="{BC00D9DF-F858-4149-8B7B-F211D448CEDA}" dt="2025-09-05T08:20:13.207" v="1512" actId="164"/>
          <ac:picMkLst>
            <pc:docMk/>
            <pc:sldMk cId="272224296" sldId="272"/>
            <ac:picMk id="11" creationId="{7D59B000-2B7F-3CB8-AA4A-FB3001D17B8A}"/>
          </ac:picMkLst>
        </pc:picChg>
        <pc:picChg chg="add mod">
          <ac:chgData name="Dragan Javorac" userId="913c2858-fb97-4c6e-a42c-b1f1a16b225e" providerId="ADAL" clId="{BC00D9DF-F858-4149-8B7B-F211D448CEDA}" dt="2025-09-05T08:20:13.207" v="1512" actId="164"/>
          <ac:picMkLst>
            <pc:docMk/>
            <pc:sldMk cId="272224296" sldId="272"/>
            <ac:picMk id="13" creationId="{020936CE-73ED-89F1-6863-173A6293BF3F}"/>
          </ac:picMkLst>
        </pc:picChg>
        <pc:picChg chg="add mod">
          <ac:chgData name="Dragan Javorac" userId="913c2858-fb97-4c6e-a42c-b1f1a16b225e" providerId="ADAL" clId="{BC00D9DF-F858-4149-8B7B-F211D448CEDA}" dt="2025-09-05T08:20:13.207" v="1512" actId="164"/>
          <ac:picMkLst>
            <pc:docMk/>
            <pc:sldMk cId="272224296" sldId="272"/>
            <ac:picMk id="15" creationId="{EC6F025A-0228-4B14-3FF6-FBD0C0CA0C2E}"/>
          </ac:picMkLst>
        </pc:picChg>
      </pc:sldChg>
      <pc:sldChg chg="addSp delSp modSp add del mod">
        <pc:chgData name="Dragan Javorac" userId="913c2858-fb97-4c6e-a42c-b1f1a16b225e" providerId="ADAL" clId="{BC00D9DF-F858-4149-8B7B-F211D448CEDA}" dt="2025-09-05T08:45:33.097" v="3452" actId="21"/>
        <pc:sldMkLst>
          <pc:docMk/>
          <pc:sldMk cId="1996308808" sldId="273"/>
        </pc:sldMkLst>
        <pc:spChg chg="mod">
          <ac:chgData name="Dragan Javorac" userId="913c2858-fb97-4c6e-a42c-b1f1a16b225e" providerId="ADAL" clId="{BC00D9DF-F858-4149-8B7B-F211D448CEDA}" dt="2025-09-05T08:31:28.124" v="2183" actId="20577"/>
          <ac:spMkLst>
            <pc:docMk/>
            <pc:sldMk cId="1996308808" sldId="273"/>
            <ac:spMk id="2" creationId="{BEA0A71C-340E-AEFC-442B-20C7D39AA370}"/>
          </ac:spMkLst>
        </pc:spChg>
        <pc:spChg chg="mod">
          <ac:chgData name="Dragan Javorac" userId="913c2858-fb97-4c6e-a42c-b1f1a16b225e" providerId="ADAL" clId="{BC00D9DF-F858-4149-8B7B-F211D448CEDA}" dt="2025-09-05T08:45:33.097" v="3452" actId="21"/>
          <ac:spMkLst>
            <pc:docMk/>
            <pc:sldMk cId="1996308808" sldId="273"/>
            <ac:spMk id="3" creationId="{62BCAFE3-9E37-4035-2559-4394EC9E0D28}"/>
          </ac:spMkLst>
        </pc:spChg>
        <pc:grpChg chg="del">
          <ac:chgData name="Dragan Javorac" userId="913c2858-fb97-4c6e-a42c-b1f1a16b225e" providerId="ADAL" clId="{BC00D9DF-F858-4149-8B7B-F211D448CEDA}" dt="2025-09-05T08:21:19.362" v="1523" actId="165"/>
          <ac:grpSpMkLst>
            <pc:docMk/>
            <pc:sldMk cId="1996308808" sldId="273"/>
            <ac:grpSpMk id="16" creationId="{069E9A4A-8801-CB4A-7954-46D5A3922976}"/>
          </ac:grpSpMkLst>
        </pc:grpChg>
        <pc:picChg chg="add mod">
          <ac:chgData name="Dragan Javorac" userId="913c2858-fb97-4c6e-a42c-b1f1a16b225e" providerId="ADAL" clId="{BC00D9DF-F858-4149-8B7B-F211D448CEDA}" dt="2025-09-05T08:31:39.103" v="2196" actId="1076"/>
          <ac:picMkLst>
            <pc:docMk/>
            <pc:sldMk cId="1996308808" sldId="273"/>
            <ac:picMk id="5" creationId="{07FFF947-7B08-576C-B4D8-3B5A6B02D1E2}"/>
          </ac:picMkLst>
        </pc:picChg>
        <pc:picChg chg="add del mod topLvl">
          <ac:chgData name="Dragan Javorac" userId="913c2858-fb97-4c6e-a42c-b1f1a16b225e" providerId="ADAL" clId="{BC00D9DF-F858-4149-8B7B-F211D448CEDA}" dt="2025-09-05T08:22:03.130" v="1536" actId="478"/>
          <ac:picMkLst>
            <pc:docMk/>
            <pc:sldMk cId="1996308808" sldId="273"/>
            <ac:picMk id="5" creationId="{E615D810-5E62-8D68-E8FE-39630F9F46A6}"/>
          </ac:picMkLst>
        </pc:picChg>
        <pc:picChg chg="add del mod">
          <ac:chgData name="Dragan Javorac" userId="913c2858-fb97-4c6e-a42c-b1f1a16b225e" providerId="ADAL" clId="{BC00D9DF-F858-4149-8B7B-F211D448CEDA}" dt="2025-09-05T08:31:35.863" v="2193" actId="478"/>
          <ac:picMkLst>
            <pc:docMk/>
            <pc:sldMk cId="1996308808" sldId="273"/>
            <ac:picMk id="6" creationId="{F14B1F4C-1EB9-F3CD-4EC8-6AEEBCC9525C}"/>
          </ac:picMkLst>
        </pc:picChg>
        <pc:picChg chg="add del mod topLvl">
          <ac:chgData name="Dragan Javorac" userId="913c2858-fb97-4c6e-a42c-b1f1a16b225e" providerId="ADAL" clId="{BC00D9DF-F858-4149-8B7B-F211D448CEDA}" dt="2025-09-05T08:22:03.130" v="1536" actId="478"/>
          <ac:picMkLst>
            <pc:docMk/>
            <pc:sldMk cId="1996308808" sldId="273"/>
            <ac:picMk id="9" creationId="{AB52517A-C901-C08D-C460-EA709042E9E6}"/>
          </ac:picMkLst>
        </pc:picChg>
        <pc:picChg chg="add del mod topLvl">
          <ac:chgData name="Dragan Javorac" userId="913c2858-fb97-4c6e-a42c-b1f1a16b225e" providerId="ADAL" clId="{BC00D9DF-F858-4149-8B7B-F211D448CEDA}" dt="2025-09-05T08:31:35.486" v="2192" actId="478"/>
          <ac:picMkLst>
            <pc:docMk/>
            <pc:sldMk cId="1996308808" sldId="273"/>
            <ac:picMk id="11" creationId="{4CB2A42F-7F1E-6472-ACD6-B4C401CA12D8}"/>
          </ac:picMkLst>
        </pc:picChg>
        <pc:picChg chg="del mod topLvl">
          <ac:chgData name="Dragan Javorac" userId="913c2858-fb97-4c6e-a42c-b1f1a16b225e" providerId="ADAL" clId="{BC00D9DF-F858-4149-8B7B-F211D448CEDA}" dt="2025-09-05T08:22:03.130" v="1536" actId="478"/>
          <ac:picMkLst>
            <pc:docMk/>
            <pc:sldMk cId="1996308808" sldId="273"/>
            <ac:picMk id="13" creationId="{E0FEE5D3-2D2E-6284-C027-AD99E89A417C}"/>
          </ac:picMkLst>
        </pc:picChg>
        <pc:picChg chg="add del mod topLvl">
          <ac:chgData name="Dragan Javorac" userId="913c2858-fb97-4c6e-a42c-b1f1a16b225e" providerId="ADAL" clId="{BC00D9DF-F858-4149-8B7B-F211D448CEDA}" dt="2025-09-05T08:22:03.130" v="1536" actId="478"/>
          <ac:picMkLst>
            <pc:docMk/>
            <pc:sldMk cId="1996308808" sldId="273"/>
            <ac:picMk id="15" creationId="{70DFE516-8175-3B19-4CBF-C24D38492197}"/>
          </ac:picMkLst>
        </pc:picChg>
      </pc:sldChg>
      <pc:sldChg chg="addSp delSp modSp add del mod">
        <pc:chgData name="Dragan Javorac" userId="913c2858-fb97-4c6e-a42c-b1f1a16b225e" providerId="ADAL" clId="{BC00D9DF-F858-4149-8B7B-F211D448CEDA}" dt="2025-09-05T08:20:17.720" v="1514" actId="47"/>
        <pc:sldMkLst>
          <pc:docMk/>
          <pc:sldMk cId="3874175935" sldId="273"/>
        </pc:sldMkLst>
        <pc:spChg chg="mod">
          <ac:chgData name="Dragan Javorac" userId="913c2858-fb97-4c6e-a42c-b1f1a16b225e" providerId="ADAL" clId="{BC00D9DF-F858-4149-8B7B-F211D448CEDA}" dt="2025-09-05T07:13:26.478" v="840" actId="20577"/>
          <ac:spMkLst>
            <pc:docMk/>
            <pc:sldMk cId="3874175935" sldId="273"/>
            <ac:spMk id="2" creationId="{EB54F4C5-0861-55E6-422B-9258CA8F6B25}"/>
          </ac:spMkLst>
        </pc:spChg>
        <pc:spChg chg="mod">
          <ac:chgData name="Dragan Javorac" userId="913c2858-fb97-4c6e-a42c-b1f1a16b225e" providerId="ADAL" clId="{BC00D9DF-F858-4149-8B7B-F211D448CEDA}" dt="2025-09-05T07:19:55.498" v="1253" actId="5793"/>
          <ac:spMkLst>
            <pc:docMk/>
            <pc:sldMk cId="3874175935" sldId="273"/>
            <ac:spMk id="3" creationId="{8CA9E074-5391-0F17-C3C3-BD39F791637E}"/>
          </ac:spMkLst>
        </pc:spChg>
        <pc:picChg chg="add mod">
          <ac:chgData name="Dragan Javorac" userId="913c2858-fb97-4c6e-a42c-b1f1a16b225e" providerId="ADAL" clId="{BC00D9DF-F858-4149-8B7B-F211D448CEDA}" dt="2025-09-05T07:17:07.083" v="1154" actId="1076"/>
          <ac:picMkLst>
            <pc:docMk/>
            <pc:sldMk cId="3874175935" sldId="273"/>
            <ac:picMk id="5" creationId="{A0F57E79-1A29-B9F8-B51E-97842B74C7BE}"/>
          </ac:picMkLst>
        </pc:picChg>
        <pc:picChg chg="del">
          <ac:chgData name="Dragan Javorac" userId="913c2858-fb97-4c6e-a42c-b1f1a16b225e" providerId="ADAL" clId="{BC00D9DF-F858-4149-8B7B-F211D448CEDA}" dt="2025-09-05T07:13:28.396" v="841" actId="478"/>
          <ac:picMkLst>
            <pc:docMk/>
            <pc:sldMk cId="3874175935" sldId="273"/>
            <ac:picMk id="6" creationId="{104D7FA0-1E97-36E4-3E80-2BC1CE9FB630}"/>
          </ac:picMkLst>
        </pc:picChg>
        <pc:picChg chg="del">
          <ac:chgData name="Dragan Javorac" userId="913c2858-fb97-4c6e-a42c-b1f1a16b225e" providerId="ADAL" clId="{BC00D9DF-F858-4149-8B7B-F211D448CEDA}" dt="2025-09-05T07:13:28.770" v="842" actId="478"/>
          <ac:picMkLst>
            <pc:docMk/>
            <pc:sldMk cId="3874175935" sldId="273"/>
            <ac:picMk id="8" creationId="{6EC184F0-4495-A9A5-3790-2288B9BB14E8}"/>
          </ac:picMkLst>
        </pc:picChg>
      </pc:sldChg>
      <pc:sldChg chg="addSp delSp modSp add del mod">
        <pc:chgData name="Dragan Javorac" userId="913c2858-fb97-4c6e-a42c-b1f1a16b225e" providerId="ADAL" clId="{BC00D9DF-F858-4149-8B7B-F211D448CEDA}" dt="2025-09-05T08:20:17.720" v="1514" actId="47"/>
        <pc:sldMkLst>
          <pc:docMk/>
          <pc:sldMk cId="4046263556" sldId="274"/>
        </pc:sldMkLst>
        <pc:spChg chg="mod">
          <ac:chgData name="Dragan Javorac" userId="913c2858-fb97-4c6e-a42c-b1f1a16b225e" providerId="ADAL" clId="{BC00D9DF-F858-4149-8B7B-F211D448CEDA}" dt="2025-09-05T07:20:00.804" v="1266" actId="20577"/>
          <ac:spMkLst>
            <pc:docMk/>
            <pc:sldMk cId="4046263556" sldId="274"/>
            <ac:spMk id="2" creationId="{C9BA5AB9-78A2-FF75-A69B-00F1BC3D4C4C}"/>
          </ac:spMkLst>
        </pc:spChg>
        <pc:spChg chg="mod">
          <ac:chgData name="Dragan Javorac" userId="913c2858-fb97-4c6e-a42c-b1f1a16b225e" providerId="ADAL" clId="{BC00D9DF-F858-4149-8B7B-F211D448CEDA}" dt="2025-09-05T07:20:07.121" v="1271" actId="14"/>
          <ac:spMkLst>
            <pc:docMk/>
            <pc:sldMk cId="4046263556" sldId="274"/>
            <ac:spMk id="3" creationId="{3D4577B6-8098-578F-B17A-1B272A32129F}"/>
          </ac:spMkLst>
        </pc:spChg>
        <pc:picChg chg="del">
          <ac:chgData name="Dragan Javorac" userId="913c2858-fb97-4c6e-a42c-b1f1a16b225e" providerId="ADAL" clId="{BC00D9DF-F858-4149-8B7B-F211D448CEDA}" dt="2025-09-05T07:19:11.979" v="1173" actId="478"/>
          <ac:picMkLst>
            <pc:docMk/>
            <pc:sldMk cId="4046263556" sldId="274"/>
            <ac:picMk id="5" creationId="{34B1F7EF-F4F2-804A-CD89-38A1EEE6089C}"/>
          </ac:picMkLst>
        </pc:picChg>
        <pc:picChg chg="add mod">
          <ac:chgData name="Dragan Javorac" userId="913c2858-fb97-4c6e-a42c-b1f1a16b225e" providerId="ADAL" clId="{BC00D9DF-F858-4149-8B7B-F211D448CEDA}" dt="2025-09-05T07:19:13.415" v="1175" actId="1076"/>
          <ac:picMkLst>
            <pc:docMk/>
            <pc:sldMk cId="4046263556" sldId="274"/>
            <ac:picMk id="6" creationId="{EB7F449F-E1F4-098E-EC86-0EE742C2408C}"/>
          </ac:picMkLst>
        </pc:picChg>
        <pc:picChg chg="add mod">
          <ac:chgData name="Dragan Javorac" userId="913c2858-fb97-4c6e-a42c-b1f1a16b225e" providerId="ADAL" clId="{BC00D9DF-F858-4149-8B7B-F211D448CEDA}" dt="2025-09-05T07:23:22.515" v="1273" actId="1076"/>
          <ac:picMkLst>
            <pc:docMk/>
            <pc:sldMk cId="4046263556" sldId="274"/>
            <ac:picMk id="8" creationId="{783A68C2-EDFA-5259-654B-BAE68D555761}"/>
          </ac:picMkLst>
        </pc:picChg>
      </pc:sldChg>
      <pc:sldChg chg="addSp delSp modSp add del mod">
        <pc:chgData name="Dragan Javorac" userId="913c2858-fb97-4c6e-a42c-b1f1a16b225e" providerId="ADAL" clId="{BC00D9DF-F858-4149-8B7B-F211D448CEDA}" dt="2025-09-05T08:38:15.388" v="3100" actId="47"/>
        <pc:sldMkLst>
          <pc:docMk/>
          <pc:sldMk cId="4253589204" sldId="274"/>
        </pc:sldMkLst>
        <pc:spChg chg="mod">
          <ac:chgData name="Dragan Javorac" userId="913c2858-fb97-4c6e-a42c-b1f1a16b225e" providerId="ADAL" clId="{BC00D9DF-F858-4149-8B7B-F211D448CEDA}" dt="2025-09-05T08:26:31.314" v="1829" actId="20577"/>
          <ac:spMkLst>
            <pc:docMk/>
            <pc:sldMk cId="4253589204" sldId="274"/>
            <ac:spMk id="2" creationId="{43A6611C-5625-4132-8E6F-5F1C63763D9B}"/>
          </ac:spMkLst>
        </pc:spChg>
        <pc:spChg chg="mod">
          <ac:chgData name="Dragan Javorac" userId="913c2858-fb97-4c6e-a42c-b1f1a16b225e" providerId="ADAL" clId="{BC00D9DF-F858-4149-8B7B-F211D448CEDA}" dt="2025-09-05T08:27:45.873" v="1959" actId="20577"/>
          <ac:spMkLst>
            <pc:docMk/>
            <pc:sldMk cId="4253589204" sldId="274"/>
            <ac:spMk id="3" creationId="{570C7D1B-1C6D-ED24-653D-C14766A611F9}"/>
          </ac:spMkLst>
        </pc:spChg>
        <pc:picChg chg="add mod">
          <ac:chgData name="Dragan Javorac" userId="913c2858-fb97-4c6e-a42c-b1f1a16b225e" providerId="ADAL" clId="{BC00D9DF-F858-4149-8B7B-F211D448CEDA}" dt="2025-09-05T08:27:14.973" v="1893" actId="1076"/>
          <ac:picMkLst>
            <pc:docMk/>
            <pc:sldMk cId="4253589204" sldId="274"/>
            <ac:picMk id="5" creationId="{2F2CAB71-B013-6375-2E7D-6D533E69F2EC}"/>
          </ac:picMkLst>
        </pc:picChg>
        <pc:picChg chg="del">
          <ac:chgData name="Dragan Javorac" userId="913c2858-fb97-4c6e-a42c-b1f1a16b225e" providerId="ADAL" clId="{BC00D9DF-F858-4149-8B7B-F211D448CEDA}" dt="2025-09-05T08:27:05.140" v="1883" actId="478"/>
          <ac:picMkLst>
            <pc:docMk/>
            <pc:sldMk cId="4253589204" sldId="274"/>
            <ac:picMk id="6" creationId="{E7EC5DBF-9F40-D100-AA68-965EC503CC70}"/>
          </ac:picMkLst>
        </pc:picChg>
        <pc:picChg chg="add mod">
          <ac:chgData name="Dragan Javorac" userId="913c2858-fb97-4c6e-a42c-b1f1a16b225e" providerId="ADAL" clId="{BC00D9DF-F858-4149-8B7B-F211D448CEDA}" dt="2025-09-05T08:27:35.436" v="1925" actId="1076"/>
          <ac:picMkLst>
            <pc:docMk/>
            <pc:sldMk cId="4253589204" sldId="274"/>
            <ac:picMk id="8" creationId="{83DB1D82-2768-A0EE-410B-D1481ED9885E}"/>
          </ac:picMkLst>
        </pc:picChg>
      </pc:sldChg>
      <pc:sldChg chg="addSp delSp modSp add del mod">
        <pc:chgData name="Dragan Javorac" userId="913c2858-fb97-4c6e-a42c-b1f1a16b225e" providerId="ADAL" clId="{BC00D9DF-F858-4149-8B7B-F211D448CEDA}" dt="2025-09-05T08:38:15.388" v="3100" actId="47"/>
        <pc:sldMkLst>
          <pc:docMk/>
          <pc:sldMk cId="1994219562" sldId="275"/>
        </pc:sldMkLst>
        <pc:spChg chg="mod">
          <ac:chgData name="Dragan Javorac" userId="913c2858-fb97-4c6e-a42c-b1f1a16b225e" providerId="ADAL" clId="{BC00D9DF-F858-4149-8B7B-F211D448CEDA}" dt="2025-09-05T08:28:03.603" v="1983" actId="20577"/>
          <ac:spMkLst>
            <pc:docMk/>
            <pc:sldMk cId="1994219562" sldId="275"/>
            <ac:spMk id="2" creationId="{F9FDE093-529C-C4AD-3947-6000D5EF13A9}"/>
          </ac:spMkLst>
        </pc:spChg>
        <pc:spChg chg="mod">
          <ac:chgData name="Dragan Javorac" userId="913c2858-fb97-4c6e-a42c-b1f1a16b225e" providerId="ADAL" clId="{BC00D9DF-F858-4149-8B7B-F211D448CEDA}" dt="2025-09-05T08:29:11.248" v="2126" actId="20577"/>
          <ac:spMkLst>
            <pc:docMk/>
            <pc:sldMk cId="1994219562" sldId="275"/>
            <ac:spMk id="3" creationId="{23822C23-A93B-9A13-9D92-1A8DDBA4127C}"/>
          </ac:spMkLst>
        </pc:spChg>
        <pc:picChg chg="del">
          <ac:chgData name="Dragan Javorac" userId="913c2858-fb97-4c6e-a42c-b1f1a16b225e" providerId="ADAL" clId="{BC00D9DF-F858-4149-8B7B-F211D448CEDA}" dt="2025-09-05T08:28:28.303" v="1989" actId="478"/>
          <ac:picMkLst>
            <pc:docMk/>
            <pc:sldMk cId="1994219562" sldId="275"/>
            <ac:picMk id="5" creationId="{5D96292F-55EE-4824-9BC2-7DF706624DF4}"/>
          </ac:picMkLst>
        </pc:picChg>
        <pc:picChg chg="add mod">
          <ac:chgData name="Dragan Javorac" userId="913c2858-fb97-4c6e-a42c-b1f1a16b225e" providerId="ADAL" clId="{BC00D9DF-F858-4149-8B7B-F211D448CEDA}" dt="2025-09-05T08:28:32.131" v="1993" actId="1076"/>
          <ac:picMkLst>
            <pc:docMk/>
            <pc:sldMk cId="1994219562" sldId="275"/>
            <ac:picMk id="6" creationId="{96C71C8B-1DA7-3593-B32E-8D632106B2D9}"/>
          </ac:picMkLst>
        </pc:picChg>
        <pc:picChg chg="del">
          <ac:chgData name="Dragan Javorac" userId="913c2858-fb97-4c6e-a42c-b1f1a16b225e" providerId="ADAL" clId="{BC00D9DF-F858-4149-8B7B-F211D448CEDA}" dt="2025-09-05T08:28:27.788" v="1988" actId="478"/>
          <ac:picMkLst>
            <pc:docMk/>
            <pc:sldMk cId="1994219562" sldId="275"/>
            <ac:picMk id="8" creationId="{94D86F7C-3182-66C1-9318-1E19AEBB2C1C}"/>
          </ac:picMkLst>
        </pc:picChg>
        <pc:picChg chg="add mod">
          <ac:chgData name="Dragan Javorac" userId="913c2858-fb97-4c6e-a42c-b1f1a16b225e" providerId="ADAL" clId="{BC00D9DF-F858-4149-8B7B-F211D448CEDA}" dt="2025-09-05T08:28:34.978" v="1996" actId="1076"/>
          <ac:picMkLst>
            <pc:docMk/>
            <pc:sldMk cId="1994219562" sldId="275"/>
            <ac:picMk id="9" creationId="{4CB1122A-602F-D633-2B60-ED1A79659A63}"/>
          </ac:picMkLst>
        </pc:picChg>
        <pc:picChg chg="add mod">
          <ac:chgData name="Dragan Javorac" userId="913c2858-fb97-4c6e-a42c-b1f1a16b225e" providerId="ADAL" clId="{BC00D9DF-F858-4149-8B7B-F211D448CEDA}" dt="2025-09-05T08:28:37.973" v="1999" actId="1076"/>
          <ac:picMkLst>
            <pc:docMk/>
            <pc:sldMk cId="1994219562" sldId="275"/>
            <ac:picMk id="11" creationId="{1340F658-3998-B27E-5C8B-981D8C5FA6E0}"/>
          </ac:picMkLst>
        </pc:picChg>
      </pc:sldChg>
      <pc:sldChg chg="delSp modSp add del mod">
        <pc:chgData name="Dragan Javorac" userId="913c2858-fb97-4c6e-a42c-b1f1a16b225e" providerId="ADAL" clId="{BC00D9DF-F858-4149-8B7B-F211D448CEDA}" dt="2025-09-05T08:20:17.720" v="1514" actId="47"/>
        <pc:sldMkLst>
          <pc:docMk/>
          <pc:sldMk cId="2580569081" sldId="275"/>
        </pc:sldMkLst>
        <pc:spChg chg="del mod">
          <ac:chgData name="Dragan Javorac" userId="913c2858-fb97-4c6e-a42c-b1f1a16b225e" providerId="ADAL" clId="{BC00D9DF-F858-4149-8B7B-F211D448CEDA}" dt="2025-09-05T07:23:41.871" v="1281" actId="478"/>
          <ac:spMkLst>
            <pc:docMk/>
            <pc:sldMk cId="2580569081" sldId="275"/>
            <ac:spMk id="3" creationId="{D7B4D9B7-1B02-006E-6A81-B115E0DAAC46}"/>
          </ac:spMkLst>
        </pc:spChg>
        <pc:picChg chg="del">
          <ac:chgData name="Dragan Javorac" userId="913c2858-fb97-4c6e-a42c-b1f1a16b225e" providerId="ADAL" clId="{BC00D9DF-F858-4149-8B7B-F211D448CEDA}" dt="2025-09-05T07:23:33.285" v="1275" actId="478"/>
          <ac:picMkLst>
            <pc:docMk/>
            <pc:sldMk cId="2580569081" sldId="275"/>
            <ac:picMk id="6" creationId="{3BC393F1-8F0A-987B-903B-03A2533A8C86}"/>
          </ac:picMkLst>
        </pc:picChg>
        <pc:picChg chg="mod">
          <ac:chgData name="Dragan Javorac" userId="913c2858-fb97-4c6e-a42c-b1f1a16b225e" providerId="ADAL" clId="{BC00D9DF-F858-4149-8B7B-F211D448CEDA}" dt="2025-09-05T07:23:39.586" v="1280" actId="1076"/>
          <ac:picMkLst>
            <pc:docMk/>
            <pc:sldMk cId="2580569081" sldId="275"/>
            <ac:picMk id="8" creationId="{C0C02986-0875-5862-0E32-8554F9CA8CB9}"/>
          </ac:picMkLst>
        </pc:picChg>
      </pc:sldChg>
      <pc:sldChg chg="addSp delSp modSp add del mod">
        <pc:chgData name="Dragan Javorac" userId="913c2858-fb97-4c6e-a42c-b1f1a16b225e" providerId="ADAL" clId="{BC00D9DF-F858-4149-8B7B-F211D448CEDA}" dt="2025-09-05T08:38:15.388" v="3100" actId="47"/>
        <pc:sldMkLst>
          <pc:docMk/>
          <pc:sldMk cId="602405043" sldId="276"/>
        </pc:sldMkLst>
        <pc:spChg chg="mod">
          <ac:chgData name="Dragan Javorac" userId="913c2858-fb97-4c6e-a42c-b1f1a16b225e" providerId="ADAL" clId="{BC00D9DF-F858-4149-8B7B-F211D448CEDA}" dt="2025-09-05T08:30:23.486" v="2154" actId="20577"/>
          <ac:spMkLst>
            <pc:docMk/>
            <pc:sldMk cId="602405043" sldId="276"/>
            <ac:spMk id="2" creationId="{69EAED87-2133-1A3E-2F21-B94CEEEB92A3}"/>
          </ac:spMkLst>
        </pc:spChg>
        <pc:spChg chg="mod">
          <ac:chgData name="Dragan Javorac" userId="913c2858-fb97-4c6e-a42c-b1f1a16b225e" providerId="ADAL" clId="{BC00D9DF-F858-4149-8B7B-F211D448CEDA}" dt="2025-09-05T08:31:05.209" v="2168" actId="20577"/>
          <ac:spMkLst>
            <pc:docMk/>
            <pc:sldMk cId="602405043" sldId="276"/>
            <ac:spMk id="3" creationId="{9980C4FB-E96E-AEB0-3C8B-31B9AEE58AB2}"/>
          </ac:spMkLst>
        </pc:spChg>
        <pc:picChg chg="add mod">
          <ac:chgData name="Dragan Javorac" userId="913c2858-fb97-4c6e-a42c-b1f1a16b225e" providerId="ADAL" clId="{BC00D9DF-F858-4149-8B7B-F211D448CEDA}" dt="2025-09-05T08:31:07.512" v="2169" actId="1076"/>
          <ac:picMkLst>
            <pc:docMk/>
            <pc:sldMk cId="602405043" sldId="276"/>
            <ac:picMk id="5" creationId="{362A918A-E5D9-AD84-3959-0E46A973E708}"/>
          </ac:picMkLst>
        </pc:picChg>
        <pc:picChg chg="del">
          <ac:chgData name="Dragan Javorac" userId="913c2858-fb97-4c6e-a42c-b1f1a16b225e" providerId="ADAL" clId="{BC00D9DF-F858-4149-8B7B-F211D448CEDA}" dt="2025-09-05T08:30:34.442" v="2158" actId="478"/>
          <ac:picMkLst>
            <pc:docMk/>
            <pc:sldMk cId="602405043" sldId="276"/>
            <ac:picMk id="6" creationId="{5B22F17D-C538-56EF-6A64-965CCA9D934D}"/>
          </ac:picMkLst>
        </pc:picChg>
        <pc:picChg chg="add mod">
          <ac:chgData name="Dragan Javorac" userId="913c2858-fb97-4c6e-a42c-b1f1a16b225e" providerId="ADAL" clId="{BC00D9DF-F858-4149-8B7B-F211D448CEDA}" dt="2025-09-05T08:30:55.943" v="2166" actId="14100"/>
          <ac:picMkLst>
            <pc:docMk/>
            <pc:sldMk cId="602405043" sldId="276"/>
            <ac:picMk id="8" creationId="{3CADD137-5671-7202-DEEF-78C451BD8B5D}"/>
          </ac:picMkLst>
        </pc:picChg>
        <pc:picChg chg="del">
          <ac:chgData name="Dragan Javorac" userId="913c2858-fb97-4c6e-a42c-b1f1a16b225e" providerId="ADAL" clId="{BC00D9DF-F858-4149-8B7B-F211D448CEDA}" dt="2025-09-05T08:30:33.913" v="2157" actId="478"/>
          <ac:picMkLst>
            <pc:docMk/>
            <pc:sldMk cId="602405043" sldId="276"/>
            <ac:picMk id="9" creationId="{1D428444-5482-5BCC-574F-41D5CB747E2A}"/>
          </ac:picMkLst>
        </pc:picChg>
        <pc:picChg chg="del">
          <ac:chgData name="Dragan Javorac" userId="913c2858-fb97-4c6e-a42c-b1f1a16b225e" providerId="ADAL" clId="{BC00D9DF-F858-4149-8B7B-F211D448CEDA}" dt="2025-09-05T08:30:34.853" v="2159" actId="478"/>
          <ac:picMkLst>
            <pc:docMk/>
            <pc:sldMk cId="602405043" sldId="276"/>
            <ac:picMk id="11" creationId="{7C90BC15-4223-BA85-6B75-A1D14CA06917}"/>
          </ac:picMkLst>
        </pc:picChg>
      </pc:sldChg>
      <pc:sldChg chg="addSp delSp modSp add del mod">
        <pc:chgData name="Dragan Javorac" userId="913c2858-fb97-4c6e-a42c-b1f1a16b225e" providerId="ADAL" clId="{BC00D9DF-F858-4149-8B7B-F211D448CEDA}" dt="2025-09-05T08:20:17.720" v="1514" actId="47"/>
        <pc:sldMkLst>
          <pc:docMk/>
          <pc:sldMk cId="4120135791" sldId="276"/>
        </pc:sldMkLst>
        <pc:picChg chg="add mod">
          <ac:chgData name="Dragan Javorac" userId="913c2858-fb97-4c6e-a42c-b1f1a16b225e" providerId="ADAL" clId="{BC00D9DF-F858-4149-8B7B-F211D448CEDA}" dt="2025-09-05T07:25:04.978" v="1288" actId="1076"/>
          <ac:picMkLst>
            <pc:docMk/>
            <pc:sldMk cId="4120135791" sldId="276"/>
            <ac:picMk id="4" creationId="{FB4D8CC2-3621-610D-352F-9AADC3F28ED8}"/>
          </ac:picMkLst>
        </pc:picChg>
        <pc:picChg chg="add mod">
          <ac:chgData name="Dragan Javorac" userId="913c2858-fb97-4c6e-a42c-b1f1a16b225e" providerId="ADAL" clId="{BC00D9DF-F858-4149-8B7B-F211D448CEDA}" dt="2025-09-05T07:25:07.155" v="1290" actId="1076"/>
          <ac:picMkLst>
            <pc:docMk/>
            <pc:sldMk cId="4120135791" sldId="276"/>
            <ac:picMk id="6" creationId="{40AD8C81-3195-6484-D24B-AEF5D9C60F99}"/>
          </ac:picMkLst>
        </pc:picChg>
        <pc:picChg chg="del">
          <ac:chgData name="Dragan Javorac" userId="913c2858-fb97-4c6e-a42c-b1f1a16b225e" providerId="ADAL" clId="{BC00D9DF-F858-4149-8B7B-F211D448CEDA}" dt="2025-09-05T07:24:52.787" v="1283" actId="478"/>
          <ac:picMkLst>
            <pc:docMk/>
            <pc:sldMk cId="4120135791" sldId="276"/>
            <ac:picMk id="8" creationId="{B2020E31-ED53-98A2-BBC0-ADEF6B2493A3}"/>
          </ac:picMkLst>
        </pc:picChg>
      </pc:sldChg>
      <pc:sldChg chg="addSp delSp modSp add del mod">
        <pc:chgData name="Dragan Javorac" userId="913c2858-fb97-4c6e-a42c-b1f1a16b225e" providerId="ADAL" clId="{BC00D9DF-F858-4149-8B7B-F211D448CEDA}" dt="2025-09-05T08:38:15.388" v="3100" actId="47"/>
        <pc:sldMkLst>
          <pc:docMk/>
          <pc:sldMk cId="1594372134" sldId="277"/>
        </pc:sldMkLst>
        <pc:spChg chg="mod">
          <ac:chgData name="Dragan Javorac" userId="913c2858-fb97-4c6e-a42c-b1f1a16b225e" providerId="ADAL" clId="{BC00D9DF-F858-4149-8B7B-F211D448CEDA}" dt="2025-09-05T08:33:29.369" v="2452" actId="20577"/>
          <ac:spMkLst>
            <pc:docMk/>
            <pc:sldMk cId="1594372134" sldId="277"/>
            <ac:spMk id="2" creationId="{FC1FC9D4-49EE-A2A4-16A9-AF8A2E1CE6B3}"/>
          </ac:spMkLst>
        </pc:spChg>
        <pc:spChg chg="mod">
          <ac:chgData name="Dragan Javorac" userId="913c2858-fb97-4c6e-a42c-b1f1a16b225e" providerId="ADAL" clId="{BC00D9DF-F858-4149-8B7B-F211D448CEDA}" dt="2025-09-05T08:34:34.303" v="2700" actId="20577"/>
          <ac:spMkLst>
            <pc:docMk/>
            <pc:sldMk cId="1594372134" sldId="277"/>
            <ac:spMk id="3" creationId="{B87805C3-640E-3279-007D-728F30B6D68D}"/>
          </ac:spMkLst>
        </pc:spChg>
        <pc:picChg chg="del">
          <ac:chgData name="Dragan Javorac" userId="913c2858-fb97-4c6e-a42c-b1f1a16b225e" providerId="ADAL" clId="{BC00D9DF-F858-4149-8B7B-F211D448CEDA}" dt="2025-09-05T08:34:27.262" v="2694" actId="478"/>
          <ac:picMkLst>
            <pc:docMk/>
            <pc:sldMk cId="1594372134" sldId="277"/>
            <ac:picMk id="5" creationId="{8DEEF2F0-E744-C7A5-3D31-BDA2FE047DE0}"/>
          </ac:picMkLst>
        </pc:picChg>
        <pc:picChg chg="add mod">
          <ac:chgData name="Dragan Javorac" userId="913c2858-fb97-4c6e-a42c-b1f1a16b225e" providerId="ADAL" clId="{BC00D9DF-F858-4149-8B7B-F211D448CEDA}" dt="2025-09-05T08:34:48.223" v="2705" actId="1076"/>
          <ac:picMkLst>
            <pc:docMk/>
            <pc:sldMk cId="1594372134" sldId="277"/>
            <ac:picMk id="6" creationId="{62A6D697-C2E3-60EE-4757-D7CE785721D6}"/>
          </ac:picMkLst>
        </pc:picChg>
      </pc:sldChg>
      <pc:sldChg chg="addSp delSp modSp add del mod modNotesTx">
        <pc:chgData name="Dragan Javorac" userId="913c2858-fb97-4c6e-a42c-b1f1a16b225e" providerId="ADAL" clId="{BC00D9DF-F858-4149-8B7B-F211D448CEDA}" dt="2025-09-05T08:20:18.783" v="1515" actId="47"/>
        <pc:sldMkLst>
          <pc:docMk/>
          <pc:sldMk cId="2500153069" sldId="277"/>
        </pc:sldMkLst>
        <pc:spChg chg="mod">
          <ac:chgData name="Dragan Javorac" userId="913c2858-fb97-4c6e-a42c-b1f1a16b225e" providerId="ADAL" clId="{BC00D9DF-F858-4149-8B7B-F211D448CEDA}" dt="2025-09-05T07:25:19.320" v="1351" actId="20577"/>
          <ac:spMkLst>
            <pc:docMk/>
            <pc:sldMk cId="2500153069" sldId="277"/>
            <ac:spMk id="2" creationId="{663D8BEE-A80D-D96A-3DDF-63231C037490}"/>
          </ac:spMkLst>
        </pc:spChg>
        <pc:spChg chg="add mod">
          <ac:chgData name="Dragan Javorac" userId="913c2858-fb97-4c6e-a42c-b1f1a16b225e" providerId="ADAL" clId="{BC00D9DF-F858-4149-8B7B-F211D448CEDA}" dt="2025-09-05T07:25:29.406" v="1372" actId="20577"/>
          <ac:spMkLst>
            <pc:docMk/>
            <pc:sldMk cId="2500153069" sldId="277"/>
            <ac:spMk id="3" creationId="{B192325A-1B91-5F32-6C89-B443B2D19E0B}"/>
          </ac:spMkLst>
        </pc:spChg>
        <pc:picChg chg="del">
          <ac:chgData name="Dragan Javorac" userId="913c2858-fb97-4c6e-a42c-b1f1a16b225e" providerId="ADAL" clId="{BC00D9DF-F858-4149-8B7B-F211D448CEDA}" dt="2025-09-05T07:25:21.929" v="1353" actId="478"/>
          <ac:picMkLst>
            <pc:docMk/>
            <pc:sldMk cId="2500153069" sldId="277"/>
            <ac:picMk id="4" creationId="{80183C88-8BF4-CDB9-4389-95ED6CF43C89}"/>
          </ac:picMkLst>
        </pc:picChg>
        <pc:picChg chg="del">
          <ac:chgData name="Dragan Javorac" userId="913c2858-fb97-4c6e-a42c-b1f1a16b225e" providerId="ADAL" clId="{BC00D9DF-F858-4149-8B7B-F211D448CEDA}" dt="2025-09-05T07:25:21.380" v="1352" actId="478"/>
          <ac:picMkLst>
            <pc:docMk/>
            <pc:sldMk cId="2500153069" sldId="277"/>
            <ac:picMk id="6" creationId="{8D2563C9-197F-2887-F9AC-1ABDFCA6AC15}"/>
          </ac:picMkLst>
        </pc:picChg>
      </pc:sldChg>
      <pc:sldChg chg="modSp add mod">
        <pc:chgData name="Dragan Javorac" userId="913c2858-fb97-4c6e-a42c-b1f1a16b225e" providerId="ADAL" clId="{BC00D9DF-F858-4149-8B7B-F211D448CEDA}" dt="2025-09-05T08:36:31.993" v="2794" actId="20577"/>
        <pc:sldMkLst>
          <pc:docMk/>
          <pc:sldMk cId="392338977" sldId="278"/>
        </pc:sldMkLst>
        <pc:spChg chg="mod">
          <ac:chgData name="Dragan Javorac" userId="913c2858-fb97-4c6e-a42c-b1f1a16b225e" providerId="ADAL" clId="{BC00D9DF-F858-4149-8B7B-F211D448CEDA}" dt="2025-09-05T08:36:31.993" v="2794" actId="20577"/>
          <ac:spMkLst>
            <pc:docMk/>
            <pc:sldMk cId="392338977" sldId="278"/>
            <ac:spMk id="3" creationId="{D3F42C88-2047-B932-01CD-F471CC5E4999}"/>
          </ac:spMkLst>
        </pc:spChg>
      </pc:sldChg>
      <pc:sldChg chg="modSp add mod">
        <pc:chgData name="Dragan Javorac" userId="913c2858-fb97-4c6e-a42c-b1f1a16b225e" providerId="ADAL" clId="{BC00D9DF-F858-4149-8B7B-F211D448CEDA}" dt="2025-09-05T08:44:20.454" v="3382" actId="20577"/>
        <pc:sldMkLst>
          <pc:docMk/>
          <pc:sldMk cId="1971231147" sldId="279"/>
        </pc:sldMkLst>
        <pc:spChg chg="mod">
          <ac:chgData name="Dragan Javorac" userId="913c2858-fb97-4c6e-a42c-b1f1a16b225e" providerId="ADAL" clId="{BC00D9DF-F858-4149-8B7B-F211D448CEDA}" dt="2025-09-05T08:37:36.145" v="2957" actId="20577"/>
          <ac:spMkLst>
            <pc:docMk/>
            <pc:sldMk cId="1971231147" sldId="279"/>
            <ac:spMk id="2" creationId="{58A44449-0202-26A8-4069-CD4B012FEE1A}"/>
          </ac:spMkLst>
        </pc:spChg>
        <pc:spChg chg="mod">
          <ac:chgData name="Dragan Javorac" userId="913c2858-fb97-4c6e-a42c-b1f1a16b225e" providerId="ADAL" clId="{BC00D9DF-F858-4149-8B7B-F211D448CEDA}" dt="2025-09-05T08:44:20.454" v="3382" actId="20577"/>
          <ac:spMkLst>
            <pc:docMk/>
            <pc:sldMk cId="1971231147" sldId="279"/>
            <ac:spMk id="3" creationId="{F8EF1630-EBD7-3E51-E52C-7941831F2E29}"/>
          </ac:spMkLst>
        </pc:spChg>
      </pc:sldChg>
      <pc:sldChg chg="addSp delSp modSp add mod">
        <pc:chgData name="Dragan Javorac" userId="913c2858-fb97-4c6e-a42c-b1f1a16b225e" providerId="ADAL" clId="{BC00D9DF-F858-4149-8B7B-F211D448CEDA}" dt="2025-09-05T08:47:31.591" v="3595" actId="1076"/>
        <pc:sldMkLst>
          <pc:docMk/>
          <pc:sldMk cId="214261652" sldId="280"/>
        </pc:sldMkLst>
        <pc:spChg chg="mod">
          <ac:chgData name="Dragan Javorac" userId="913c2858-fb97-4c6e-a42c-b1f1a16b225e" providerId="ADAL" clId="{BC00D9DF-F858-4149-8B7B-F211D448CEDA}" dt="2025-09-05T08:47:06.922" v="3581" actId="20577"/>
          <ac:spMkLst>
            <pc:docMk/>
            <pc:sldMk cId="214261652" sldId="280"/>
            <ac:spMk id="2" creationId="{44519D5E-8944-9D44-6BF1-FA578E69C745}"/>
          </ac:spMkLst>
        </pc:spChg>
        <pc:spChg chg="mod">
          <ac:chgData name="Dragan Javorac" userId="913c2858-fb97-4c6e-a42c-b1f1a16b225e" providerId="ADAL" clId="{BC00D9DF-F858-4149-8B7B-F211D448CEDA}" dt="2025-09-05T08:47:30.117" v="3594" actId="14100"/>
          <ac:spMkLst>
            <pc:docMk/>
            <pc:sldMk cId="214261652" sldId="280"/>
            <ac:spMk id="3" creationId="{12F5CE81-68E6-DEDB-E51E-46FA6E1C7425}"/>
          </ac:spMkLst>
        </pc:spChg>
        <pc:picChg chg="del">
          <ac:chgData name="Dragan Javorac" userId="913c2858-fb97-4c6e-a42c-b1f1a16b225e" providerId="ADAL" clId="{BC00D9DF-F858-4149-8B7B-F211D448CEDA}" dt="2025-09-05T08:40:49.956" v="3119" actId="478"/>
          <ac:picMkLst>
            <pc:docMk/>
            <pc:sldMk cId="214261652" sldId="280"/>
            <ac:picMk id="5" creationId="{2670C614-529F-8157-F56E-92E8E8E2F163}"/>
          </ac:picMkLst>
        </pc:picChg>
        <pc:picChg chg="add del mod">
          <ac:chgData name="Dragan Javorac" userId="913c2858-fb97-4c6e-a42c-b1f1a16b225e" providerId="ADAL" clId="{BC00D9DF-F858-4149-8B7B-F211D448CEDA}" dt="2025-09-05T08:47:04.563" v="3571" actId="478"/>
          <ac:picMkLst>
            <pc:docMk/>
            <pc:sldMk cId="214261652" sldId="280"/>
            <ac:picMk id="6" creationId="{5C3ECC2E-1487-0509-8580-604EDCFC7117}"/>
          </ac:picMkLst>
        </pc:picChg>
        <pc:picChg chg="add mod modCrop">
          <ac:chgData name="Dragan Javorac" userId="913c2858-fb97-4c6e-a42c-b1f1a16b225e" providerId="ADAL" clId="{BC00D9DF-F858-4149-8B7B-F211D448CEDA}" dt="2025-09-05T08:47:31.591" v="3595" actId="1076"/>
          <ac:picMkLst>
            <pc:docMk/>
            <pc:sldMk cId="214261652" sldId="280"/>
            <ac:picMk id="7" creationId="{48D7A99C-4A2E-8648-F9E1-B33722439507}"/>
          </ac:picMkLst>
        </pc:picChg>
      </pc:sldChg>
      <pc:sldChg chg="addSp modSp add del mod">
        <pc:chgData name="Dragan Javorac" userId="913c2858-fb97-4c6e-a42c-b1f1a16b225e" providerId="ADAL" clId="{BC00D9DF-F858-4149-8B7B-F211D448CEDA}" dt="2025-09-05T08:40:10.587" v="3110" actId="47"/>
        <pc:sldMkLst>
          <pc:docMk/>
          <pc:sldMk cId="1269331504" sldId="280"/>
        </pc:sldMkLst>
        <pc:picChg chg="add mod">
          <ac:chgData name="Dragan Javorac" userId="913c2858-fb97-4c6e-a42c-b1f1a16b225e" providerId="ADAL" clId="{BC00D9DF-F858-4149-8B7B-F211D448CEDA}" dt="2025-09-05T08:39:54.318" v="3106" actId="1076"/>
          <ac:picMkLst>
            <pc:docMk/>
            <pc:sldMk cId="1269331504" sldId="280"/>
            <ac:picMk id="6" creationId="{C8AFFD1A-ECC7-0986-3127-50523D236C85}"/>
          </ac:picMkLst>
        </pc:picChg>
        <pc:picChg chg="add mod modCrop">
          <ac:chgData name="Dragan Javorac" userId="913c2858-fb97-4c6e-a42c-b1f1a16b225e" providerId="ADAL" clId="{BC00D9DF-F858-4149-8B7B-F211D448CEDA}" dt="2025-09-05T08:40:06.703" v="3109" actId="732"/>
          <ac:picMkLst>
            <pc:docMk/>
            <pc:sldMk cId="1269331504" sldId="280"/>
            <ac:picMk id="7" creationId="{F20FB3B4-EFFA-29E3-9B7B-482E0B0ED9D3}"/>
          </ac:picMkLst>
        </pc:picChg>
      </pc:sldChg>
      <pc:sldChg chg="addSp modSp new mod ord">
        <pc:chgData name="Dragan Javorac" userId="913c2858-fb97-4c6e-a42c-b1f1a16b225e" providerId="ADAL" clId="{BC00D9DF-F858-4149-8B7B-F211D448CEDA}" dt="2025-09-05T08:47:01.696" v="3570" actId="6549"/>
        <pc:sldMkLst>
          <pc:docMk/>
          <pc:sldMk cId="2431899305" sldId="281"/>
        </pc:sldMkLst>
        <pc:spChg chg="mod">
          <ac:chgData name="Dragan Javorac" userId="913c2858-fb97-4c6e-a42c-b1f1a16b225e" providerId="ADAL" clId="{BC00D9DF-F858-4149-8B7B-F211D448CEDA}" dt="2025-09-05T08:45:56.707" v="3457"/>
          <ac:spMkLst>
            <pc:docMk/>
            <pc:sldMk cId="2431899305" sldId="281"/>
            <ac:spMk id="2" creationId="{570DFF6E-75D6-FE61-5780-551997AFFF4E}"/>
          </ac:spMkLst>
        </pc:spChg>
        <pc:spChg chg="mod">
          <ac:chgData name="Dragan Javorac" userId="913c2858-fb97-4c6e-a42c-b1f1a16b225e" providerId="ADAL" clId="{BC00D9DF-F858-4149-8B7B-F211D448CEDA}" dt="2025-09-05T08:47:01.696" v="3570" actId="6549"/>
          <ac:spMkLst>
            <pc:docMk/>
            <pc:sldMk cId="2431899305" sldId="281"/>
            <ac:spMk id="3" creationId="{BF50CE55-C9E2-1FF1-DDC8-34CD80D6E4DC}"/>
          </ac:spMkLst>
        </pc:spChg>
        <pc:picChg chg="add mod">
          <ac:chgData name="Dragan Javorac" userId="913c2858-fb97-4c6e-a42c-b1f1a16b225e" providerId="ADAL" clId="{BC00D9DF-F858-4149-8B7B-F211D448CEDA}" dt="2025-09-05T08:46:56.812" v="3567"/>
          <ac:picMkLst>
            <pc:docMk/>
            <pc:sldMk cId="2431899305" sldId="281"/>
            <ac:picMk id="4" creationId="{28EC4C60-19B0-F907-F4B4-688CFF661381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40D4FB-4809-4DC5-A444-0B75761126EC}" type="datetimeFigureOut">
              <a:rPr lang="nl-NL" smtClean="0"/>
              <a:t>5-9-2025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987022-5397-42BF-85D7-906B13FBFAD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932544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B04E2-8F0E-4C62-9794-A51F54BB41AC}" type="datetimeFigureOut">
              <a:rPr lang="nl-NL" smtClean="0"/>
              <a:t>5-9-2025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FEB3D-A843-4CD9-9D79-A527ECF8756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93769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B04E2-8F0E-4C62-9794-A51F54BB41AC}" type="datetimeFigureOut">
              <a:rPr lang="nl-NL" smtClean="0"/>
              <a:t>5-9-2025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FEB3D-A843-4CD9-9D79-A527ECF8756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45549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B04E2-8F0E-4C62-9794-A51F54BB41AC}" type="datetimeFigureOut">
              <a:rPr lang="nl-NL" smtClean="0"/>
              <a:t>5-9-2025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FEB3D-A843-4CD9-9D79-A527ECF8756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06195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B04E2-8F0E-4C62-9794-A51F54BB41AC}" type="datetimeFigureOut">
              <a:rPr lang="nl-NL" smtClean="0"/>
              <a:t>5-9-2025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FEB3D-A843-4CD9-9D79-A527ECF8756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51400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B04E2-8F0E-4C62-9794-A51F54BB41AC}" type="datetimeFigureOut">
              <a:rPr lang="nl-NL" smtClean="0"/>
              <a:t>5-9-2025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FEB3D-A843-4CD9-9D79-A527ECF8756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38574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B04E2-8F0E-4C62-9794-A51F54BB41AC}" type="datetimeFigureOut">
              <a:rPr lang="nl-NL" smtClean="0"/>
              <a:t>5-9-2025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FEB3D-A843-4CD9-9D79-A527ECF8756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71966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B04E2-8F0E-4C62-9794-A51F54BB41AC}" type="datetimeFigureOut">
              <a:rPr lang="nl-NL" smtClean="0"/>
              <a:t>5-9-2025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FEB3D-A843-4CD9-9D79-A527ECF8756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22604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B04E2-8F0E-4C62-9794-A51F54BB41AC}" type="datetimeFigureOut">
              <a:rPr lang="nl-NL" smtClean="0"/>
              <a:t>5-9-2025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FEB3D-A843-4CD9-9D79-A527ECF8756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77636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B04E2-8F0E-4C62-9794-A51F54BB41AC}" type="datetimeFigureOut">
              <a:rPr lang="nl-NL" smtClean="0"/>
              <a:t>5-9-2025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FEB3D-A843-4CD9-9D79-A527ECF8756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94607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B04E2-8F0E-4C62-9794-A51F54BB41AC}" type="datetimeFigureOut">
              <a:rPr lang="nl-NL" smtClean="0"/>
              <a:t>5-9-2025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FEB3D-A843-4CD9-9D79-A527ECF8756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21380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B04E2-8F0E-4C62-9794-A51F54BB41AC}" type="datetimeFigureOut">
              <a:rPr lang="nl-NL" smtClean="0"/>
              <a:t>5-9-2025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FEB3D-A843-4CD9-9D79-A527ECF8756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6891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C2BB04E2-8F0E-4C62-9794-A51F54BB41AC}" type="datetimeFigureOut">
              <a:rPr lang="nl-NL" smtClean="0"/>
              <a:t>5-9-2025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095FEB3D-A843-4CD9-9D79-A527ECF8756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18428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D3E4B-FB02-7051-2AC1-5329867259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b="1" dirty="0"/>
              <a:t>SEO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24CF7F-C99D-AFDD-18B4-A8BFC90CD9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70235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6D6CB-2DC7-8352-60DA-35EC29AEF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Inhoud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011CCB-3AFB-CD11-528F-D68CF1C187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24214" cy="4324350"/>
          </a:xfrm>
        </p:spPr>
        <p:txBody>
          <a:bodyPr/>
          <a:lstStyle/>
          <a:p>
            <a:r>
              <a:rPr lang="en-US" dirty="0"/>
              <a:t>SEO</a:t>
            </a:r>
          </a:p>
          <a:p>
            <a:r>
              <a:rPr lang="en-US" dirty="0" err="1"/>
              <a:t>Htaccess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0464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D122E9-0E5F-F027-DCF1-260F1B7949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76C75-AA8C-C526-DCAC-9A855EF56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SEO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42C88-2047-B932-01CD-F471CC5E49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122" y="1825337"/>
            <a:ext cx="4877147" cy="4324350"/>
          </a:xfrm>
        </p:spPr>
        <p:txBody>
          <a:bodyPr>
            <a:normAutofit/>
          </a:bodyPr>
          <a:lstStyle/>
          <a:p>
            <a:r>
              <a:rPr lang="nl-NL" dirty="0"/>
              <a:t>Search Engine </a:t>
            </a:r>
            <a:r>
              <a:rPr lang="nl-NL" dirty="0" err="1"/>
              <a:t>Optimalisation</a:t>
            </a:r>
            <a:endParaRPr lang="nl-NL" dirty="0"/>
          </a:p>
          <a:p>
            <a:r>
              <a:rPr lang="nl-NL" dirty="0" err="1"/>
              <a:t>Keywords</a:t>
            </a:r>
            <a:endParaRPr lang="nl-NL" dirty="0"/>
          </a:p>
          <a:p>
            <a:r>
              <a:rPr lang="nl-NL" dirty="0"/>
              <a:t>URL structuur</a:t>
            </a:r>
          </a:p>
          <a:p>
            <a:endParaRPr lang="nl-NL" dirty="0"/>
          </a:p>
          <a:p>
            <a:r>
              <a:rPr lang="nl-NL" dirty="0"/>
              <a:t>Waar je naar wijst met de </a:t>
            </a:r>
            <a:r>
              <a:rPr lang="nl-NL" dirty="0" err="1"/>
              <a:t>url</a:t>
            </a:r>
            <a:r>
              <a:rPr lang="nl-NL" dirty="0"/>
              <a:t> is niet waar je uitkomt</a:t>
            </a:r>
          </a:p>
          <a:p>
            <a:pPr lvl="1"/>
            <a:r>
              <a:rPr lang="nl-NL" dirty="0" err="1"/>
              <a:t>rewriting</a:t>
            </a:r>
            <a:endParaRPr lang="nl-NL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33EDCFF-D2B7-0336-BF63-3F1EE942A9EF}"/>
              </a:ext>
            </a:extLst>
          </p:cNvPr>
          <p:cNvGrpSpPr/>
          <p:nvPr/>
        </p:nvGrpSpPr>
        <p:grpSpPr>
          <a:xfrm>
            <a:off x="5405438" y="1498087"/>
            <a:ext cx="6786562" cy="4151277"/>
            <a:chOff x="5802716" y="1481461"/>
            <a:chExt cx="6786562" cy="415127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E350D26-A05D-9B7C-6599-A7D504E50C1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807478" y="1481461"/>
              <a:ext cx="6781800" cy="981075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A7F3C006-C3DC-F1C5-9E3D-8BCA2D1E3CC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802716" y="2641311"/>
              <a:ext cx="2028825" cy="695325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7D59B000-2B7F-3CB8-AA4A-FB3001D17B8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802716" y="4272863"/>
              <a:ext cx="3409950" cy="581025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020936CE-73ED-89F1-6863-173A6293BF3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802716" y="5032663"/>
              <a:ext cx="4543425" cy="600075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EC6F025A-0228-4B14-3FF6-FBD0C0CA0C2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817003" y="3471573"/>
              <a:ext cx="3381375" cy="6858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2338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785650-2829-EE82-1A95-4A61A131A8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0A71C-340E-AEFC-442B-20C7D39AA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Permalinks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BCAFE3-9E37-4035-2559-4394EC9E0D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121" y="1825337"/>
            <a:ext cx="9748405" cy="4324350"/>
          </a:xfrm>
        </p:spPr>
        <p:txBody>
          <a:bodyPr>
            <a:normAutofit/>
          </a:bodyPr>
          <a:lstStyle/>
          <a:p>
            <a:r>
              <a:rPr lang="nl-NL" dirty="0"/>
              <a:t>Leesbaar</a:t>
            </a:r>
          </a:p>
          <a:p>
            <a:pPr lvl="1"/>
            <a:r>
              <a:rPr lang="nl-NL" dirty="0"/>
              <a:t>Unieke string gekoppeld aan data/pagina’s</a:t>
            </a:r>
          </a:p>
          <a:p>
            <a:r>
              <a:rPr lang="nl-NL" dirty="0" err="1"/>
              <a:t>Htmlspecialchars</a:t>
            </a:r>
            <a:endParaRPr lang="nl-NL" dirty="0"/>
          </a:p>
          <a:p>
            <a:pPr lvl="1"/>
            <a:r>
              <a:rPr lang="nl-NL" dirty="0" err="1"/>
              <a:t>Encoding</a:t>
            </a:r>
            <a:r>
              <a:rPr lang="nl-NL" dirty="0"/>
              <a:t> &amp;</a:t>
            </a:r>
            <a:r>
              <a:rPr lang="nl-NL" dirty="0" err="1"/>
              <a:t>amp</a:t>
            </a:r>
            <a:r>
              <a:rPr lang="nl-NL" dirty="0"/>
              <a:t>; </a:t>
            </a:r>
            <a:r>
              <a:rPr lang="nl-NL" dirty="0" err="1"/>
              <a:t>etc</a:t>
            </a:r>
            <a:r>
              <a:rPr lang="nl-NL" dirty="0"/>
              <a:t> veiligheid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CB2A42F-7F1E-6472-ACD6-B4C401CA12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2451" y="4793688"/>
            <a:ext cx="5757784" cy="9810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14B1F4C-1EB9-F3CD-4EC8-6AEEBCC952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4877" y="5879446"/>
            <a:ext cx="9611070" cy="895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3088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D122E9-0E5F-F027-DCF1-260F1B7949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76C75-AA8C-C526-DCAC-9A855EF56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Htaccess</a:t>
            </a:r>
            <a:r>
              <a:rPr lang="nl-NL" dirty="0"/>
              <a:t> &amp; </a:t>
            </a:r>
            <a:r>
              <a:rPr lang="nl-NL" dirty="0" err="1"/>
              <a:t>rewrite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42C88-2047-B932-01CD-F471CC5E49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122" y="1825337"/>
            <a:ext cx="5878484" cy="4324350"/>
          </a:xfrm>
        </p:spPr>
        <p:txBody>
          <a:bodyPr>
            <a:normAutofit/>
          </a:bodyPr>
          <a:lstStyle/>
          <a:p>
            <a:r>
              <a:rPr lang="nl-NL" dirty="0"/>
              <a:t>Alles naar 1 pagina</a:t>
            </a:r>
          </a:p>
          <a:p>
            <a:pPr lvl="1"/>
            <a:r>
              <a:rPr lang="nl-NL" dirty="0"/>
              <a:t>Waarom?</a:t>
            </a:r>
          </a:p>
          <a:p>
            <a:pPr lvl="1"/>
            <a:endParaRPr lang="nl-NL" dirty="0"/>
          </a:p>
          <a:p>
            <a:r>
              <a:rPr lang="nl-NL" dirty="0"/>
              <a:t>Die pagina wordt dan een ROUTER</a:t>
            </a:r>
          </a:p>
          <a:p>
            <a:pPr lvl="1"/>
            <a:r>
              <a:rPr lang="nl-NL" dirty="0"/>
              <a:t>Die beslist wat er getoond wordt aan de hand van de </a:t>
            </a:r>
            <a:r>
              <a:rPr lang="nl-NL" dirty="0" err="1"/>
              <a:t>url</a:t>
            </a:r>
            <a:endParaRPr lang="nl-N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14D039-563E-9FDC-65D9-0BB9198F13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1605" y="1857375"/>
            <a:ext cx="5863629" cy="3246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242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A52322-1337-DC23-C82E-3A2CAFEF5E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44449-0202-26A8-4069-CD4B012FE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Url</a:t>
            </a:r>
            <a:r>
              <a:rPr lang="nl-NL" dirty="0"/>
              <a:t> bekijken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EF1630-EBD7-3E51-E52C-7941831F2E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122" y="1825337"/>
            <a:ext cx="5878484" cy="4324350"/>
          </a:xfrm>
        </p:spPr>
        <p:txBody>
          <a:bodyPr>
            <a:normAutofit/>
          </a:bodyPr>
          <a:lstStyle/>
          <a:p>
            <a:r>
              <a:rPr lang="nl-NL" dirty="0"/>
              <a:t>De </a:t>
            </a:r>
            <a:r>
              <a:rPr lang="nl-NL" dirty="0" err="1"/>
              <a:t>index.php</a:t>
            </a:r>
            <a:r>
              <a:rPr lang="nl-NL" dirty="0"/>
              <a:t>:</a:t>
            </a:r>
          </a:p>
          <a:p>
            <a:pPr lvl="1"/>
            <a:r>
              <a:rPr lang="nl-NL" dirty="0"/>
              <a:t>Bekijkt de </a:t>
            </a:r>
            <a:r>
              <a:rPr lang="nl-NL" dirty="0" err="1"/>
              <a:t>url</a:t>
            </a:r>
            <a:endParaRPr lang="nl-NL" dirty="0"/>
          </a:p>
          <a:p>
            <a:pPr lvl="2"/>
            <a:r>
              <a:rPr lang="nl-NL" dirty="0"/>
              <a:t>En de delen</a:t>
            </a:r>
          </a:p>
          <a:p>
            <a:pPr lvl="1"/>
            <a:r>
              <a:rPr lang="nl-NL" dirty="0"/>
              <a:t>En beslist dan wat er getoond moet worden</a:t>
            </a:r>
          </a:p>
          <a:p>
            <a:pPr lvl="2"/>
            <a:r>
              <a:rPr lang="nl-NL" dirty="0"/>
              <a:t>Bijvoorbeeld met </a:t>
            </a:r>
            <a:r>
              <a:rPr lang="nl-NL" dirty="0" err="1"/>
              <a:t>include_once</a:t>
            </a:r>
            <a:r>
              <a:rPr lang="nl-NL" dirty="0"/>
              <a:t>(VIEW)</a:t>
            </a:r>
          </a:p>
          <a:p>
            <a:pPr lvl="2"/>
            <a:r>
              <a:rPr lang="nl-NL" dirty="0"/>
              <a:t>Of met een </a:t>
            </a:r>
            <a:r>
              <a:rPr lang="nl-NL" dirty="0" err="1"/>
              <a:t>redirect</a:t>
            </a:r>
            <a:r>
              <a:rPr lang="nl-NL" dirty="0"/>
              <a:t> naar bv:</a:t>
            </a:r>
          </a:p>
          <a:p>
            <a:pPr lvl="3"/>
            <a:r>
              <a:rPr lang="nl-NL" dirty="0" err="1"/>
              <a:t>Products.php</a:t>
            </a:r>
            <a:r>
              <a:rPr lang="nl-NL" dirty="0"/>
              <a:t>?....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B5DA4A-1CC5-1CE0-06D9-013A882165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1605" y="1857375"/>
            <a:ext cx="5863629" cy="3246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2311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DFF6E-75D6-FE61-5780-551997AFF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SLUG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50CE55-C9E2-1FF1-DDC8-34CD80D6E4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16251"/>
            <a:ext cx="10515600" cy="3160712"/>
          </a:xfrm>
        </p:spPr>
        <p:txBody>
          <a:bodyPr/>
          <a:lstStyle/>
          <a:p>
            <a:r>
              <a:rPr lang="nl-NL" dirty="0"/>
              <a:t>Is de </a:t>
            </a:r>
            <a:r>
              <a:rPr lang="nl-NL" dirty="0" err="1"/>
              <a:t>permalink</a:t>
            </a:r>
            <a:endParaRPr lang="nl-NL" dirty="0"/>
          </a:p>
          <a:p>
            <a:r>
              <a:rPr lang="nl-NL" dirty="0"/>
              <a:t>De router pagina </a:t>
            </a:r>
            <a:r>
              <a:rPr lang="nl-NL" dirty="0" err="1"/>
              <a:t>redirect</a:t>
            </a:r>
            <a:r>
              <a:rPr lang="nl-NL" dirty="0"/>
              <a:t> naar de search of andere pagina</a:t>
            </a:r>
          </a:p>
          <a:p>
            <a:r>
              <a:rPr lang="nl-NL" dirty="0"/>
              <a:t>Die kan dan de </a:t>
            </a:r>
            <a:r>
              <a:rPr lang="nl-NL" dirty="0" err="1"/>
              <a:t>slug</a:t>
            </a:r>
            <a:r>
              <a:rPr lang="nl-NL" dirty="0"/>
              <a:t> gebruiken:</a:t>
            </a:r>
          </a:p>
          <a:p>
            <a:pPr lvl="1"/>
            <a:r>
              <a:rPr lang="en-US" dirty="0"/>
              <a:t>SELECT * FROM products WHERE slug=?</a:t>
            </a:r>
          </a:p>
          <a:p>
            <a:endParaRPr lang="nl-N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EC4C60-19B0-F907-F4B4-688CFF6613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122" y="1690688"/>
            <a:ext cx="11187063" cy="967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8993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5A0215-C1EB-448D-BA61-855AE53E0F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19D5E-8944-9D44-6BF1-FA578E69C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SLUG Voorbeeld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F5CE81-68E6-DEDB-E51E-46FA6E1C74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122" y="2916621"/>
            <a:ext cx="11676958" cy="3233065"/>
          </a:xfrm>
        </p:spPr>
        <p:txBody>
          <a:bodyPr>
            <a:normAutofit/>
          </a:bodyPr>
          <a:lstStyle/>
          <a:p>
            <a:r>
              <a:rPr lang="nl-NL" sz="3600" dirty="0"/>
              <a:t>Nintendo-switch-2 wordt misschien:</a:t>
            </a:r>
          </a:p>
          <a:p>
            <a:pPr lvl="1"/>
            <a:r>
              <a:rPr lang="nl-NL" sz="3200" dirty="0" err="1"/>
              <a:t>Products.php?slug</a:t>
            </a:r>
            <a:r>
              <a:rPr lang="nl-NL" sz="3200" dirty="0"/>
              <a:t>=Nintendo-switch-2</a:t>
            </a:r>
          </a:p>
          <a:p>
            <a:pPr lvl="1"/>
            <a:endParaRPr lang="nl-NL" sz="3200" dirty="0"/>
          </a:p>
          <a:p>
            <a:r>
              <a:rPr lang="nl-NL" sz="3600" dirty="0"/>
              <a:t>Dan in de </a:t>
            </a:r>
            <a:r>
              <a:rPr lang="nl-NL" sz="3600" dirty="0" err="1"/>
              <a:t>products.php</a:t>
            </a:r>
            <a:r>
              <a:rPr lang="nl-NL" sz="3600" dirty="0"/>
              <a:t>:</a:t>
            </a:r>
          </a:p>
          <a:p>
            <a:pPr lvl="1"/>
            <a:r>
              <a:rPr lang="nl-NL" sz="3200" dirty="0"/>
              <a:t>Select * </a:t>
            </a:r>
            <a:r>
              <a:rPr lang="nl-NL" sz="3200" dirty="0" err="1"/>
              <a:t>from</a:t>
            </a:r>
            <a:r>
              <a:rPr lang="nl-NL" sz="3200" dirty="0"/>
              <a:t> product </a:t>
            </a:r>
            <a:r>
              <a:rPr lang="nl-NL" sz="3200" dirty="0" err="1"/>
              <a:t>where</a:t>
            </a:r>
            <a:r>
              <a:rPr lang="nl-NL" sz="3200" dirty="0"/>
              <a:t> </a:t>
            </a:r>
            <a:r>
              <a:rPr lang="nl-NL" sz="3200" dirty="0" err="1"/>
              <a:t>slug</a:t>
            </a:r>
            <a:r>
              <a:rPr lang="nl-NL" sz="3200" dirty="0"/>
              <a:t> =“Nintendo-switch-2”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8D7A99C-4A2E-8648-F9E1-B3372243950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8548" b="16087"/>
          <a:stretch>
            <a:fillRect/>
          </a:stretch>
        </p:blipFill>
        <p:spPr>
          <a:xfrm>
            <a:off x="680544" y="1690688"/>
            <a:ext cx="9964823" cy="1118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616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29F639-4386-BBA6-CAD8-72FC41AFD0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38BC6-F696-0411-4467-D11545529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Opdrachten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27FD55-BE41-042E-A71F-E424F4CA67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13164"/>
            <a:ext cx="6981825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9578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538D9D"/>
      </a:hlink>
      <a:folHlink>
        <a:srgbClr val="A5738E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3A418E6B-C5F0-4B95-8D77-61E3EF3B5D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63</TotalTime>
  <Words>165</Words>
  <Application>Microsoft Office PowerPoint</Application>
  <PresentationFormat>Widescreen</PresentationFormat>
  <Paragraphs>42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Office Theme</vt:lpstr>
      <vt:lpstr>SEO</vt:lpstr>
      <vt:lpstr>Inhoud</vt:lpstr>
      <vt:lpstr>SEO</vt:lpstr>
      <vt:lpstr>Permalinks</vt:lpstr>
      <vt:lpstr>Htaccess &amp; rewrite</vt:lpstr>
      <vt:lpstr>Url bekijken</vt:lpstr>
      <vt:lpstr>SLUG</vt:lpstr>
      <vt:lpstr>SLUG Voorbeeld</vt:lpstr>
      <vt:lpstr>Opdrachten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Dragan Javorac</dc:creator>
  <cp:lastModifiedBy>Dragan Javorac</cp:lastModifiedBy>
  <cp:revision>1</cp:revision>
  <dcterms:created xsi:type="dcterms:W3CDTF">2025-09-05T06:26:10Z</dcterms:created>
  <dcterms:modified xsi:type="dcterms:W3CDTF">2025-09-05T08:47:31Z</dcterms:modified>
</cp:coreProperties>
</file>