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72" r:id="rId4"/>
    <p:sldId id="273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6643C-DB26-4019-9494-1F001C07D11F}" v="7" dt="2025-09-05T06:44:28.805"/>
    <p1510:client id="{8FDADCCE-565F-437C-902A-C5BAE48ECA20}" v="10" dt="2025-09-05T08:21:19.362"/>
    <p1510:client id="{D15B1546-6E97-46E3-8F61-3708C4DFC7B8}" v="10" dt="2025-09-05T07:25:25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Javorac" userId="913c2858-fb97-4c6e-a42c-b1f1a16b225e" providerId="ADAL" clId="{BC00D9DF-F858-4149-8B7B-F211D448CEDA}"/>
    <pc:docChg chg="undo custSel addSld delSld modSld sldOrd">
      <pc:chgData name="Dragan Javorac" userId="913c2858-fb97-4c6e-a42c-b1f1a16b225e" providerId="ADAL" clId="{BC00D9DF-F858-4149-8B7B-F211D448CEDA}" dt="2025-09-05T08:23:16.359" v="1603" actId="20577"/>
      <pc:docMkLst>
        <pc:docMk/>
      </pc:docMkLst>
      <pc:sldChg chg="modSp mod">
        <pc:chgData name="Dragan Javorac" userId="913c2858-fb97-4c6e-a42c-b1f1a16b225e" providerId="ADAL" clId="{BC00D9DF-F858-4149-8B7B-F211D448CEDA}" dt="2025-09-05T08:17:20.614" v="1477"/>
        <pc:sldMkLst>
          <pc:docMk/>
          <pc:sldMk cId="2370235096" sldId="256"/>
        </pc:sldMkLst>
        <pc:spChg chg="mod">
          <ac:chgData name="Dragan Javorac" userId="913c2858-fb97-4c6e-a42c-b1f1a16b225e" providerId="ADAL" clId="{BC00D9DF-F858-4149-8B7B-F211D448CEDA}" dt="2025-09-05T08:17:20.614" v="1477"/>
          <ac:spMkLst>
            <pc:docMk/>
            <pc:sldMk cId="2370235096" sldId="256"/>
            <ac:spMk id="2" creationId="{0B1D3E4B-FB02-7051-2AC1-532986725926}"/>
          </ac:spMkLst>
        </pc:spChg>
      </pc:sldChg>
      <pc:sldChg chg="del">
        <pc:chgData name="Dragan Javorac" userId="913c2858-fb97-4c6e-a42c-b1f1a16b225e" providerId="ADAL" clId="{BC00D9DF-F858-4149-8B7B-F211D448CEDA}" dt="2025-09-05T07:08:34.474" v="430" actId="47"/>
        <pc:sldMkLst>
          <pc:docMk/>
          <pc:sldMk cId="3642134840" sldId="257"/>
        </pc:sldMkLst>
      </pc:sldChg>
      <pc:sldChg chg="addSp delSp modSp mod">
        <pc:chgData name="Dragan Javorac" userId="913c2858-fb97-4c6e-a42c-b1f1a16b225e" providerId="ADAL" clId="{BC00D9DF-F858-4149-8B7B-F211D448CEDA}" dt="2025-09-05T08:17:33.435" v="1487" actId="478"/>
        <pc:sldMkLst>
          <pc:docMk/>
          <pc:sldMk cId="2280464665" sldId="258"/>
        </pc:sldMkLst>
        <pc:spChg chg="mod">
          <ac:chgData name="Dragan Javorac" userId="913c2858-fb97-4c6e-a42c-b1f1a16b225e" providerId="ADAL" clId="{BC00D9DF-F858-4149-8B7B-F211D448CEDA}" dt="2025-09-05T08:17:32.036" v="1486" actId="20577"/>
          <ac:spMkLst>
            <pc:docMk/>
            <pc:sldMk cId="2280464665" sldId="258"/>
            <ac:spMk id="2" creationId="{BAE6D6CB-2DC7-8352-60DA-35EC29AEF5FE}"/>
          </ac:spMkLst>
        </pc:spChg>
        <pc:spChg chg="mod">
          <ac:chgData name="Dragan Javorac" userId="913c2858-fb97-4c6e-a42c-b1f1a16b225e" providerId="ADAL" clId="{BC00D9DF-F858-4149-8B7B-F211D448CEDA}" dt="2025-09-05T08:17:28.762" v="1478"/>
          <ac:spMkLst>
            <pc:docMk/>
            <pc:sldMk cId="2280464665" sldId="258"/>
            <ac:spMk id="3" creationId="{05011CCB-3AFB-CD11-528F-D68CF1C187F1}"/>
          </ac:spMkLst>
        </pc:spChg>
        <pc:picChg chg="add del mod">
          <ac:chgData name="Dragan Javorac" userId="913c2858-fb97-4c6e-a42c-b1f1a16b225e" providerId="ADAL" clId="{BC00D9DF-F858-4149-8B7B-F211D448CEDA}" dt="2025-09-05T08:17:33.435" v="1487" actId="478"/>
          <ac:picMkLst>
            <pc:docMk/>
            <pc:sldMk cId="2280464665" sldId="258"/>
            <ac:picMk id="5" creationId="{399A5B49-58FA-7A6B-344D-A80C9531C986}"/>
          </ac:picMkLst>
        </pc:picChg>
        <pc:picChg chg="del">
          <ac:chgData name="Dragan Javorac" userId="913c2858-fb97-4c6e-a42c-b1f1a16b225e" providerId="ADAL" clId="{BC00D9DF-F858-4149-8B7B-F211D448CEDA}" dt="2025-09-05T07:09:19.126" v="452" actId="478"/>
          <ac:picMkLst>
            <pc:docMk/>
            <pc:sldMk cId="2280464665" sldId="258"/>
            <ac:picMk id="7" creationId="{2A1572E7-B2CF-2738-C348-F31EEA22732A}"/>
          </ac:picMkLst>
        </pc:picChg>
        <pc:picChg chg="del">
          <ac:chgData name="Dragan Javorac" userId="913c2858-fb97-4c6e-a42c-b1f1a16b225e" providerId="ADAL" clId="{BC00D9DF-F858-4149-8B7B-F211D448CEDA}" dt="2025-09-05T07:09:19.544" v="453" actId="478"/>
          <ac:picMkLst>
            <pc:docMk/>
            <pc:sldMk cId="2280464665" sldId="258"/>
            <ac:picMk id="9" creationId="{D2FBECDB-2327-CCB1-7313-46FB37BABF1A}"/>
          </ac:picMkLst>
        </pc:picChg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5983983" sldId="259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706974219" sldId="260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909252905" sldId="261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24222205" sldId="262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347550496" sldId="263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63399613" sldId="264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1823901532" sldId="265"/>
        </pc:sldMkLst>
      </pc:sldChg>
      <pc:sldChg chg="modSp add del mod ord">
        <pc:chgData name="Dragan Javorac" userId="913c2858-fb97-4c6e-a42c-b1f1a16b225e" providerId="ADAL" clId="{BC00D9DF-F858-4149-8B7B-F211D448CEDA}" dt="2025-09-05T07:08:33.778" v="429" actId="47"/>
        <pc:sldMkLst>
          <pc:docMk/>
          <pc:sldMk cId="2396596277" sldId="266"/>
        </pc:sldMkLst>
        <pc:spChg chg="mod">
          <ac:chgData name="Dragan Javorac" userId="913c2858-fb97-4c6e-a42c-b1f1a16b225e" providerId="ADAL" clId="{BC00D9DF-F858-4149-8B7B-F211D448CEDA}" dt="2025-09-05T06:39:38.351" v="11" actId="20577"/>
          <ac:spMkLst>
            <pc:docMk/>
            <pc:sldMk cId="2396596277" sldId="266"/>
            <ac:spMk id="2" creationId="{5356DF29-4B91-0209-FE02-BCD4BF808F03}"/>
          </ac:spMkLst>
        </pc:spChg>
        <pc:spChg chg="mod">
          <ac:chgData name="Dragan Javorac" userId="913c2858-fb97-4c6e-a42c-b1f1a16b225e" providerId="ADAL" clId="{BC00D9DF-F858-4149-8B7B-F211D448CEDA}" dt="2025-09-05T06:40:07.795" v="20" actId="27636"/>
          <ac:spMkLst>
            <pc:docMk/>
            <pc:sldMk cId="2396596277" sldId="266"/>
            <ac:spMk id="3" creationId="{8FC4C594-4FD4-0520-C006-57D59B045432}"/>
          </ac:spMkLst>
        </pc:spChg>
      </pc:sldChg>
      <pc:sldChg chg="addSp 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3422021876" sldId="267"/>
        </pc:sldMkLst>
        <pc:spChg chg="mod">
          <ac:chgData name="Dragan Javorac" userId="913c2858-fb97-4c6e-a42c-b1f1a16b225e" providerId="ADAL" clId="{BC00D9DF-F858-4149-8B7B-F211D448CEDA}" dt="2025-09-05T06:40:39.958" v="31" actId="20577"/>
          <ac:spMkLst>
            <pc:docMk/>
            <pc:sldMk cId="3422021876" sldId="267"/>
            <ac:spMk id="2" creationId="{81882167-530F-47C8-7889-C8003E178D7F}"/>
          </ac:spMkLst>
        </pc:spChg>
        <pc:spChg chg="mod">
          <ac:chgData name="Dragan Javorac" userId="913c2858-fb97-4c6e-a42c-b1f1a16b225e" providerId="ADAL" clId="{BC00D9DF-F858-4149-8B7B-F211D448CEDA}" dt="2025-09-05T06:41:26.174" v="185" actId="20577"/>
          <ac:spMkLst>
            <pc:docMk/>
            <pc:sldMk cId="3422021876" sldId="267"/>
            <ac:spMk id="3" creationId="{7A1CA399-FC12-F16D-A81E-2CF8AE8D540C}"/>
          </ac:spMkLst>
        </pc:spChg>
        <pc:picChg chg="add mod">
          <ac:chgData name="Dragan Javorac" userId="913c2858-fb97-4c6e-a42c-b1f1a16b225e" providerId="ADAL" clId="{BC00D9DF-F858-4149-8B7B-F211D448CEDA}" dt="2025-09-05T06:41:39.666" v="190" actId="1076"/>
          <ac:picMkLst>
            <pc:docMk/>
            <pc:sldMk cId="3422021876" sldId="267"/>
            <ac:picMk id="5" creationId="{6FED2826-279A-230F-099A-64ABD7B9A08C}"/>
          </ac:picMkLst>
        </pc:picChg>
        <pc:picChg chg="add mod">
          <ac:chgData name="Dragan Javorac" userId="913c2858-fb97-4c6e-a42c-b1f1a16b225e" providerId="ADAL" clId="{BC00D9DF-F858-4149-8B7B-F211D448CEDA}" dt="2025-09-05T06:41:38.404" v="189" actId="1076"/>
          <ac:picMkLst>
            <pc:docMk/>
            <pc:sldMk cId="3422021876" sldId="267"/>
            <ac:picMk id="7" creationId="{B630E49F-3B8B-4397-E787-30378C85BB0F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1854490597" sldId="268"/>
        </pc:sldMkLst>
        <pc:spChg chg="mod">
          <ac:chgData name="Dragan Javorac" userId="913c2858-fb97-4c6e-a42c-b1f1a16b225e" providerId="ADAL" clId="{BC00D9DF-F858-4149-8B7B-F211D448CEDA}" dt="2025-09-05T06:41:52.164" v="195" actId="20577"/>
          <ac:spMkLst>
            <pc:docMk/>
            <pc:sldMk cId="1854490597" sldId="268"/>
            <ac:spMk id="2" creationId="{8A026CCB-5FE5-F04C-7A4B-D034485D1603}"/>
          </ac:spMkLst>
        </pc:spChg>
        <pc:spChg chg="mod">
          <ac:chgData name="Dragan Javorac" userId="913c2858-fb97-4c6e-a42c-b1f1a16b225e" providerId="ADAL" clId="{BC00D9DF-F858-4149-8B7B-F211D448CEDA}" dt="2025-09-05T06:44:18.814" v="395" actId="20577"/>
          <ac:spMkLst>
            <pc:docMk/>
            <pc:sldMk cId="1854490597" sldId="268"/>
            <ac:spMk id="3" creationId="{E6E8C246-D95D-4297-8E51-B50B43F9054E}"/>
          </ac:spMkLst>
        </pc:spChg>
        <pc:picChg chg="del">
          <ac:chgData name="Dragan Javorac" userId="913c2858-fb97-4c6e-a42c-b1f1a16b225e" providerId="ADAL" clId="{BC00D9DF-F858-4149-8B7B-F211D448CEDA}" dt="2025-09-05T06:42:28.910" v="197" actId="478"/>
          <ac:picMkLst>
            <pc:docMk/>
            <pc:sldMk cId="1854490597" sldId="268"/>
            <ac:picMk id="5" creationId="{90D0E7FD-8496-F067-80EC-65B3729DBA1D}"/>
          </ac:picMkLst>
        </pc:picChg>
        <pc:picChg chg="add mod">
          <ac:chgData name="Dragan Javorac" userId="913c2858-fb97-4c6e-a42c-b1f1a16b225e" providerId="ADAL" clId="{BC00D9DF-F858-4149-8B7B-F211D448CEDA}" dt="2025-09-05T06:43:44.885" v="304" actId="1076"/>
          <ac:picMkLst>
            <pc:docMk/>
            <pc:sldMk cId="1854490597" sldId="268"/>
            <ac:picMk id="6" creationId="{A5C420C5-7851-3403-CABC-A1A70BF17D3F}"/>
          </ac:picMkLst>
        </pc:picChg>
        <pc:picChg chg="del">
          <ac:chgData name="Dragan Javorac" userId="913c2858-fb97-4c6e-a42c-b1f1a16b225e" providerId="ADAL" clId="{BC00D9DF-F858-4149-8B7B-F211D448CEDA}" dt="2025-09-05T06:42:31.118" v="198" actId="478"/>
          <ac:picMkLst>
            <pc:docMk/>
            <pc:sldMk cId="1854490597" sldId="268"/>
            <ac:picMk id="7" creationId="{9F6DD71E-7ADA-1F3E-58C8-5BA3D2DD2162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1115742647" sldId="269"/>
        </pc:sldMkLst>
        <pc:spChg chg="mod">
          <ac:chgData name="Dragan Javorac" userId="913c2858-fb97-4c6e-a42c-b1f1a16b225e" providerId="ADAL" clId="{BC00D9DF-F858-4149-8B7B-F211D448CEDA}" dt="2025-09-05T06:44:22.898" v="397" actId="6549"/>
          <ac:spMkLst>
            <pc:docMk/>
            <pc:sldMk cId="1115742647" sldId="269"/>
            <ac:spMk id="3" creationId="{4AF55B0B-9808-FF68-7438-316A00867CFB}"/>
          </ac:spMkLst>
        </pc:spChg>
        <pc:picChg chg="mod">
          <ac:chgData name="Dragan Javorac" userId="913c2858-fb97-4c6e-a42c-b1f1a16b225e" providerId="ADAL" clId="{BC00D9DF-F858-4149-8B7B-F211D448CEDA}" dt="2025-09-05T06:44:25.754" v="399" actId="14100"/>
          <ac:picMkLst>
            <pc:docMk/>
            <pc:sldMk cId="1115742647" sldId="269"/>
            <ac:picMk id="6" creationId="{B38577CC-4C55-BB32-6190-E79B0D7EEE04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8:20:29.859" v="1518" actId="1076"/>
        <pc:sldMkLst>
          <pc:docMk/>
          <pc:sldMk cId="2731957848" sldId="270"/>
        </pc:sldMkLst>
        <pc:spChg chg="mod">
          <ac:chgData name="Dragan Javorac" userId="913c2858-fb97-4c6e-a42c-b1f1a16b225e" providerId="ADAL" clId="{BC00D9DF-F858-4149-8B7B-F211D448CEDA}" dt="2025-09-05T06:44:43.225" v="411" actId="20577"/>
          <ac:spMkLst>
            <pc:docMk/>
            <pc:sldMk cId="2731957848" sldId="270"/>
            <ac:spMk id="2" creationId="{51538BC6-F696-0411-4467-D11545529E2E}"/>
          </ac:spMkLst>
        </pc:spChg>
        <pc:spChg chg="del">
          <ac:chgData name="Dragan Javorac" userId="913c2858-fb97-4c6e-a42c-b1f1a16b225e" providerId="ADAL" clId="{BC00D9DF-F858-4149-8B7B-F211D448CEDA}" dt="2025-09-05T06:44:45.984" v="412" actId="478"/>
          <ac:spMkLst>
            <pc:docMk/>
            <pc:sldMk cId="2731957848" sldId="270"/>
            <ac:spMk id="3" creationId="{15433AC2-3906-54C6-CF69-6D0F76B30D58}"/>
          </ac:spMkLst>
        </pc:spChg>
        <pc:picChg chg="add del mod">
          <ac:chgData name="Dragan Javorac" userId="913c2858-fb97-4c6e-a42c-b1f1a16b225e" providerId="ADAL" clId="{BC00D9DF-F858-4149-8B7B-F211D448CEDA}" dt="2025-09-05T08:20:28.813" v="1516" actId="478"/>
          <ac:picMkLst>
            <pc:docMk/>
            <pc:sldMk cId="2731957848" sldId="270"/>
            <ac:picMk id="4" creationId="{56CE36F8-9953-12AA-8573-86C373D57BDF}"/>
          </ac:picMkLst>
        </pc:picChg>
        <pc:picChg chg="add mod">
          <ac:chgData name="Dragan Javorac" userId="913c2858-fb97-4c6e-a42c-b1f1a16b225e" providerId="ADAL" clId="{BC00D9DF-F858-4149-8B7B-F211D448CEDA}" dt="2025-09-05T08:20:29.859" v="1518" actId="1076"/>
          <ac:picMkLst>
            <pc:docMk/>
            <pc:sldMk cId="2731957848" sldId="270"/>
            <ac:picMk id="5" creationId="{34F9D7FD-D75B-0C61-F716-D5A132E260F1}"/>
          </ac:picMkLst>
        </pc:picChg>
        <pc:picChg chg="add del mod">
          <ac:chgData name="Dragan Javorac" userId="913c2858-fb97-4c6e-a42c-b1f1a16b225e" providerId="ADAL" clId="{BC00D9DF-F858-4149-8B7B-F211D448CEDA}" dt="2025-09-05T07:08:00.389" v="426" actId="478"/>
          <ac:picMkLst>
            <pc:docMk/>
            <pc:sldMk cId="2731957848" sldId="270"/>
            <ac:picMk id="5" creationId="{37E660A7-5C41-AF58-172F-D4F753D8CCA3}"/>
          </ac:picMkLst>
        </pc:picChg>
        <pc:picChg chg="del">
          <ac:chgData name="Dragan Javorac" userId="913c2858-fb97-4c6e-a42c-b1f1a16b225e" providerId="ADAL" clId="{BC00D9DF-F858-4149-8B7B-F211D448CEDA}" dt="2025-09-05T06:44:46.494" v="413" actId="478"/>
          <ac:picMkLst>
            <pc:docMk/>
            <pc:sldMk cId="2731957848" sldId="270"/>
            <ac:picMk id="6" creationId="{FB9AFF44-4D6D-165F-0C63-9B197EB28897}"/>
          </ac:picMkLst>
        </pc:picChg>
      </pc:sldChg>
      <pc:sldChg chg="add del">
        <pc:chgData name="Dragan Javorac" userId="913c2858-fb97-4c6e-a42c-b1f1a16b225e" providerId="ADAL" clId="{BC00D9DF-F858-4149-8B7B-F211D448CEDA}" dt="2025-09-05T07:17:10.845" v="1155" actId="47"/>
        <pc:sldMkLst>
          <pc:docMk/>
          <pc:sldMk cId="3158887489" sldId="271"/>
        </pc:sldMkLst>
      </pc:sldChg>
      <pc:sldChg chg="addSp delSp modSp add mod">
        <pc:chgData name="Dragan Javorac" userId="913c2858-fb97-4c6e-a42c-b1f1a16b225e" providerId="ADAL" clId="{BC00D9DF-F858-4149-8B7B-F211D448CEDA}" dt="2025-09-05T08:20:14.525" v="1513" actId="1076"/>
        <pc:sldMkLst>
          <pc:docMk/>
          <pc:sldMk cId="272224296" sldId="272"/>
        </pc:sldMkLst>
        <pc:spChg chg="mod">
          <ac:chgData name="Dragan Javorac" userId="913c2858-fb97-4c6e-a42c-b1f1a16b225e" providerId="ADAL" clId="{BC00D9DF-F858-4149-8B7B-F211D448CEDA}" dt="2025-09-05T08:18:33.357" v="1489"/>
          <ac:spMkLst>
            <pc:docMk/>
            <pc:sldMk cId="272224296" sldId="272"/>
            <ac:spMk id="2" creationId="{3F376C75-AA8C-C526-DCAC-9A855EF56E30}"/>
          </ac:spMkLst>
        </pc:spChg>
        <pc:spChg chg="mod">
          <ac:chgData name="Dragan Javorac" userId="913c2858-fb97-4c6e-a42c-b1f1a16b225e" providerId="ADAL" clId="{BC00D9DF-F858-4149-8B7B-F211D448CEDA}" dt="2025-09-05T08:20:08.573" v="1511" actId="1076"/>
          <ac:spMkLst>
            <pc:docMk/>
            <pc:sldMk cId="272224296" sldId="272"/>
            <ac:spMk id="3" creationId="{D3F42C88-2047-B932-01CD-F471CC5E4999}"/>
          </ac:spMkLst>
        </pc:spChg>
        <pc:grpChg chg="add mod">
          <ac:chgData name="Dragan Javorac" userId="913c2858-fb97-4c6e-a42c-b1f1a16b225e" providerId="ADAL" clId="{BC00D9DF-F858-4149-8B7B-F211D448CEDA}" dt="2025-09-05T08:20:14.525" v="1513" actId="1076"/>
          <ac:grpSpMkLst>
            <pc:docMk/>
            <pc:sldMk cId="272224296" sldId="272"/>
            <ac:grpSpMk id="16" creationId="{233EDCFF-D2B7-0336-BF63-3F1EE942A9EF}"/>
          </ac:grpSpMkLst>
        </pc:grp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5" creationId="{5E350D26-A05D-9B7C-6599-A7D504E50C10}"/>
          </ac:picMkLst>
        </pc:picChg>
        <pc:picChg chg="del">
          <ac:chgData name="Dragan Javorac" userId="913c2858-fb97-4c6e-a42c-b1f1a16b225e" providerId="ADAL" clId="{BC00D9DF-F858-4149-8B7B-F211D448CEDA}" dt="2025-09-05T07:10:07.391" v="618" actId="478"/>
          <ac:picMkLst>
            <pc:docMk/>
            <pc:sldMk cId="272224296" sldId="272"/>
            <ac:picMk id="5" creationId="{7201D9AD-F748-F304-C86B-CF9CA9A15F13}"/>
          </ac:picMkLst>
        </pc:picChg>
        <pc:picChg chg="add del mod modCrop">
          <ac:chgData name="Dragan Javorac" userId="913c2858-fb97-4c6e-a42c-b1f1a16b225e" providerId="ADAL" clId="{BC00D9DF-F858-4149-8B7B-F211D448CEDA}" dt="2025-09-05T08:18:34.628" v="1490" actId="478"/>
          <ac:picMkLst>
            <pc:docMk/>
            <pc:sldMk cId="272224296" sldId="272"/>
            <ac:picMk id="6" creationId="{2399AF0E-D7BC-651A-5146-8CD71C5D14AC}"/>
          </ac:picMkLst>
        </pc:picChg>
        <pc:picChg chg="add del mod">
          <ac:chgData name="Dragan Javorac" userId="913c2858-fb97-4c6e-a42c-b1f1a16b225e" providerId="ADAL" clId="{BC00D9DF-F858-4149-8B7B-F211D448CEDA}" dt="2025-09-05T08:18:34.997" v="1491" actId="478"/>
          <ac:picMkLst>
            <pc:docMk/>
            <pc:sldMk cId="272224296" sldId="272"/>
            <ac:picMk id="8" creationId="{414EA957-CAF4-F2DC-650D-5AE4367B71F1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9" creationId="{A7F3C006-C3DC-F1C5-9E3D-8BCA2D1E3CC5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1" creationId="{7D59B000-2B7F-3CB8-AA4A-FB3001D17B8A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3" creationId="{020936CE-73ED-89F1-6863-173A6293BF3F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5" creationId="{EC6F025A-0228-4B14-3FF6-FBD0C0CA0C2E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8:23:16.359" v="1603" actId="20577"/>
        <pc:sldMkLst>
          <pc:docMk/>
          <pc:sldMk cId="1996308808" sldId="273"/>
        </pc:sldMkLst>
        <pc:spChg chg="mod">
          <ac:chgData name="Dragan Javorac" userId="913c2858-fb97-4c6e-a42c-b1f1a16b225e" providerId="ADAL" clId="{BC00D9DF-F858-4149-8B7B-F211D448CEDA}" dt="2025-09-05T08:21:02.517" v="1522" actId="20577"/>
          <ac:spMkLst>
            <pc:docMk/>
            <pc:sldMk cId="1996308808" sldId="273"/>
            <ac:spMk id="2" creationId="{BEA0A71C-340E-AEFC-442B-20C7D39AA370}"/>
          </ac:spMkLst>
        </pc:spChg>
        <pc:spChg chg="mod">
          <ac:chgData name="Dragan Javorac" userId="913c2858-fb97-4c6e-a42c-b1f1a16b225e" providerId="ADAL" clId="{BC00D9DF-F858-4149-8B7B-F211D448CEDA}" dt="2025-09-05T08:23:16.359" v="1603" actId="20577"/>
          <ac:spMkLst>
            <pc:docMk/>
            <pc:sldMk cId="1996308808" sldId="273"/>
            <ac:spMk id="3" creationId="{62BCAFE3-9E37-4035-2559-4394EC9E0D28}"/>
          </ac:spMkLst>
        </pc:spChg>
        <pc:grpChg chg="del">
          <ac:chgData name="Dragan Javorac" userId="913c2858-fb97-4c6e-a42c-b1f1a16b225e" providerId="ADAL" clId="{BC00D9DF-F858-4149-8B7B-F211D448CEDA}" dt="2025-09-05T08:21:19.362" v="1523" actId="165"/>
          <ac:grpSpMkLst>
            <pc:docMk/>
            <pc:sldMk cId="1996308808" sldId="273"/>
            <ac:grpSpMk id="16" creationId="{069E9A4A-8801-CB4A-7954-46D5A3922976}"/>
          </ac:grpSpMkLst>
        </pc:grp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5" creationId="{E615D810-5E62-8D68-E8FE-39630F9F46A6}"/>
          </ac:picMkLst>
        </pc:picChg>
        <pc:picChg chg="add mod">
          <ac:chgData name="Dragan Javorac" userId="913c2858-fb97-4c6e-a42c-b1f1a16b225e" providerId="ADAL" clId="{BC00D9DF-F858-4149-8B7B-F211D448CEDA}" dt="2025-09-05T08:21:57.973" v="1534" actId="1076"/>
          <ac:picMkLst>
            <pc:docMk/>
            <pc:sldMk cId="1996308808" sldId="273"/>
            <ac:picMk id="6" creationId="{F14B1F4C-1EB9-F3CD-4EC8-6AEEBCC9525C}"/>
          </ac:picMkLst>
        </pc:pic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9" creationId="{AB52517A-C901-C08D-C460-EA709042E9E6}"/>
          </ac:picMkLst>
        </pc:picChg>
        <pc:picChg chg="add del mod topLvl">
          <ac:chgData name="Dragan Javorac" userId="913c2858-fb97-4c6e-a42c-b1f1a16b225e" providerId="ADAL" clId="{BC00D9DF-F858-4149-8B7B-F211D448CEDA}" dt="2025-09-05T08:21:59.698" v="1535" actId="1076"/>
          <ac:picMkLst>
            <pc:docMk/>
            <pc:sldMk cId="1996308808" sldId="273"/>
            <ac:picMk id="11" creationId="{4CB2A42F-7F1E-6472-ACD6-B4C401CA12D8}"/>
          </ac:picMkLst>
        </pc:picChg>
        <pc:picChg chg="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13" creationId="{E0FEE5D3-2D2E-6284-C027-AD99E89A417C}"/>
          </ac:picMkLst>
        </pc:pic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15" creationId="{70DFE516-8175-3B19-4CBF-C24D38492197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3874175935" sldId="273"/>
        </pc:sldMkLst>
        <pc:spChg chg="mod">
          <ac:chgData name="Dragan Javorac" userId="913c2858-fb97-4c6e-a42c-b1f1a16b225e" providerId="ADAL" clId="{BC00D9DF-F858-4149-8B7B-F211D448CEDA}" dt="2025-09-05T07:13:26.478" v="840" actId="20577"/>
          <ac:spMkLst>
            <pc:docMk/>
            <pc:sldMk cId="3874175935" sldId="273"/>
            <ac:spMk id="2" creationId="{EB54F4C5-0861-55E6-422B-9258CA8F6B25}"/>
          </ac:spMkLst>
        </pc:spChg>
        <pc:spChg chg="mod">
          <ac:chgData name="Dragan Javorac" userId="913c2858-fb97-4c6e-a42c-b1f1a16b225e" providerId="ADAL" clId="{BC00D9DF-F858-4149-8B7B-F211D448CEDA}" dt="2025-09-05T07:19:55.498" v="1253" actId="5793"/>
          <ac:spMkLst>
            <pc:docMk/>
            <pc:sldMk cId="3874175935" sldId="273"/>
            <ac:spMk id="3" creationId="{8CA9E074-5391-0F17-C3C3-BD39F791637E}"/>
          </ac:spMkLst>
        </pc:spChg>
        <pc:picChg chg="add mod">
          <ac:chgData name="Dragan Javorac" userId="913c2858-fb97-4c6e-a42c-b1f1a16b225e" providerId="ADAL" clId="{BC00D9DF-F858-4149-8B7B-F211D448CEDA}" dt="2025-09-05T07:17:07.083" v="1154" actId="1076"/>
          <ac:picMkLst>
            <pc:docMk/>
            <pc:sldMk cId="3874175935" sldId="273"/>
            <ac:picMk id="5" creationId="{A0F57E79-1A29-B9F8-B51E-97842B74C7BE}"/>
          </ac:picMkLst>
        </pc:picChg>
        <pc:picChg chg="del">
          <ac:chgData name="Dragan Javorac" userId="913c2858-fb97-4c6e-a42c-b1f1a16b225e" providerId="ADAL" clId="{BC00D9DF-F858-4149-8B7B-F211D448CEDA}" dt="2025-09-05T07:13:28.396" v="841" actId="478"/>
          <ac:picMkLst>
            <pc:docMk/>
            <pc:sldMk cId="3874175935" sldId="273"/>
            <ac:picMk id="6" creationId="{104D7FA0-1E97-36E4-3E80-2BC1CE9FB630}"/>
          </ac:picMkLst>
        </pc:picChg>
        <pc:picChg chg="del">
          <ac:chgData name="Dragan Javorac" userId="913c2858-fb97-4c6e-a42c-b1f1a16b225e" providerId="ADAL" clId="{BC00D9DF-F858-4149-8B7B-F211D448CEDA}" dt="2025-09-05T07:13:28.770" v="842" actId="478"/>
          <ac:picMkLst>
            <pc:docMk/>
            <pc:sldMk cId="3874175935" sldId="273"/>
            <ac:picMk id="8" creationId="{6EC184F0-4495-A9A5-3790-2288B9BB14E8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4046263556" sldId="274"/>
        </pc:sldMkLst>
        <pc:spChg chg="mod">
          <ac:chgData name="Dragan Javorac" userId="913c2858-fb97-4c6e-a42c-b1f1a16b225e" providerId="ADAL" clId="{BC00D9DF-F858-4149-8B7B-F211D448CEDA}" dt="2025-09-05T07:20:00.804" v="1266" actId="20577"/>
          <ac:spMkLst>
            <pc:docMk/>
            <pc:sldMk cId="4046263556" sldId="274"/>
            <ac:spMk id="2" creationId="{C9BA5AB9-78A2-FF75-A69B-00F1BC3D4C4C}"/>
          </ac:spMkLst>
        </pc:spChg>
        <pc:spChg chg="mod">
          <ac:chgData name="Dragan Javorac" userId="913c2858-fb97-4c6e-a42c-b1f1a16b225e" providerId="ADAL" clId="{BC00D9DF-F858-4149-8B7B-F211D448CEDA}" dt="2025-09-05T07:20:07.121" v="1271" actId="14"/>
          <ac:spMkLst>
            <pc:docMk/>
            <pc:sldMk cId="4046263556" sldId="274"/>
            <ac:spMk id="3" creationId="{3D4577B6-8098-578F-B17A-1B272A32129F}"/>
          </ac:spMkLst>
        </pc:spChg>
        <pc:picChg chg="del">
          <ac:chgData name="Dragan Javorac" userId="913c2858-fb97-4c6e-a42c-b1f1a16b225e" providerId="ADAL" clId="{BC00D9DF-F858-4149-8B7B-F211D448CEDA}" dt="2025-09-05T07:19:11.979" v="1173" actId="478"/>
          <ac:picMkLst>
            <pc:docMk/>
            <pc:sldMk cId="4046263556" sldId="274"/>
            <ac:picMk id="5" creationId="{34B1F7EF-F4F2-804A-CD89-38A1EEE6089C}"/>
          </ac:picMkLst>
        </pc:picChg>
        <pc:picChg chg="add mod">
          <ac:chgData name="Dragan Javorac" userId="913c2858-fb97-4c6e-a42c-b1f1a16b225e" providerId="ADAL" clId="{BC00D9DF-F858-4149-8B7B-F211D448CEDA}" dt="2025-09-05T07:19:13.415" v="1175" actId="1076"/>
          <ac:picMkLst>
            <pc:docMk/>
            <pc:sldMk cId="4046263556" sldId="274"/>
            <ac:picMk id="6" creationId="{EB7F449F-E1F4-098E-EC86-0EE742C2408C}"/>
          </ac:picMkLst>
        </pc:picChg>
        <pc:picChg chg="add mod">
          <ac:chgData name="Dragan Javorac" userId="913c2858-fb97-4c6e-a42c-b1f1a16b225e" providerId="ADAL" clId="{BC00D9DF-F858-4149-8B7B-F211D448CEDA}" dt="2025-09-05T07:23:22.515" v="1273" actId="1076"/>
          <ac:picMkLst>
            <pc:docMk/>
            <pc:sldMk cId="4046263556" sldId="274"/>
            <ac:picMk id="8" creationId="{783A68C2-EDFA-5259-654B-BAE68D555761}"/>
          </ac:picMkLst>
        </pc:picChg>
      </pc:sldChg>
      <pc:sldChg chg="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2580569081" sldId="275"/>
        </pc:sldMkLst>
        <pc:spChg chg="del mod">
          <ac:chgData name="Dragan Javorac" userId="913c2858-fb97-4c6e-a42c-b1f1a16b225e" providerId="ADAL" clId="{BC00D9DF-F858-4149-8B7B-F211D448CEDA}" dt="2025-09-05T07:23:41.871" v="1281" actId="478"/>
          <ac:spMkLst>
            <pc:docMk/>
            <pc:sldMk cId="2580569081" sldId="275"/>
            <ac:spMk id="3" creationId="{D7B4D9B7-1B02-006E-6A81-B115E0DAAC46}"/>
          </ac:spMkLst>
        </pc:spChg>
        <pc:picChg chg="del">
          <ac:chgData name="Dragan Javorac" userId="913c2858-fb97-4c6e-a42c-b1f1a16b225e" providerId="ADAL" clId="{BC00D9DF-F858-4149-8B7B-F211D448CEDA}" dt="2025-09-05T07:23:33.285" v="1275" actId="478"/>
          <ac:picMkLst>
            <pc:docMk/>
            <pc:sldMk cId="2580569081" sldId="275"/>
            <ac:picMk id="6" creationId="{3BC393F1-8F0A-987B-903B-03A2533A8C86}"/>
          </ac:picMkLst>
        </pc:picChg>
        <pc:picChg chg="mod">
          <ac:chgData name="Dragan Javorac" userId="913c2858-fb97-4c6e-a42c-b1f1a16b225e" providerId="ADAL" clId="{BC00D9DF-F858-4149-8B7B-F211D448CEDA}" dt="2025-09-05T07:23:39.586" v="1280" actId="1076"/>
          <ac:picMkLst>
            <pc:docMk/>
            <pc:sldMk cId="2580569081" sldId="275"/>
            <ac:picMk id="8" creationId="{C0C02986-0875-5862-0E32-8554F9CA8CB9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4120135791" sldId="276"/>
        </pc:sldMkLst>
        <pc:picChg chg="add mod">
          <ac:chgData name="Dragan Javorac" userId="913c2858-fb97-4c6e-a42c-b1f1a16b225e" providerId="ADAL" clId="{BC00D9DF-F858-4149-8B7B-F211D448CEDA}" dt="2025-09-05T07:25:04.978" v="1288" actId="1076"/>
          <ac:picMkLst>
            <pc:docMk/>
            <pc:sldMk cId="4120135791" sldId="276"/>
            <ac:picMk id="4" creationId="{FB4D8CC2-3621-610D-352F-9AADC3F28ED8}"/>
          </ac:picMkLst>
        </pc:picChg>
        <pc:picChg chg="add mod">
          <ac:chgData name="Dragan Javorac" userId="913c2858-fb97-4c6e-a42c-b1f1a16b225e" providerId="ADAL" clId="{BC00D9DF-F858-4149-8B7B-F211D448CEDA}" dt="2025-09-05T07:25:07.155" v="1290" actId="1076"/>
          <ac:picMkLst>
            <pc:docMk/>
            <pc:sldMk cId="4120135791" sldId="276"/>
            <ac:picMk id="6" creationId="{40AD8C81-3195-6484-D24B-AEF5D9C60F99}"/>
          </ac:picMkLst>
        </pc:picChg>
        <pc:picChg chg="del">
          <ac:chgData name="Dragan Javorac" userId="913c2858-fb97-4c6e-a42c-b1f1a16b225e" providerId="ADAL" clId="{BC00D9DF-F858-4149-8B7B-F211D448CEDA}" dt="2025-09-05T07:24:52.787" v="1283" actId="478"/>
          <ac:picMkLst>
            <pc:docMk/>
            <pc:sldMk cId="4120135791" sldId="276"/>
            <ac:picMk id="8" creationId="{B2020E31-ED53-98A2-BBC0-ADEF6B2493A3}"/>
          </ac:picMkLst>
        </pc:picChg>
      </pc:sldChg>
      <pc:sldChg chg="addSp delSp modSp add del mod modNotesTx">
        <pc:chgData name="Dragan Javorac" userId="913c2858-fb97-4c6e-a42c-b1f1a16b225e" providerId="ADAL" clId="{BC00D9DF-F858-4149-8B7B-F211D448CEDA}" dt="2025-09-05T08:20:18.783" v="1515" actId="47"/>
        <pc:sldMkLst>
          <pc:docMk/>
          <pc:sldMk cId="2500153069" sldId="277"/>
        </pc:sldMkLst>
        <pc:spChg chg="mod">
          <ac:chgData name="Dragan Javorac" userId="913c2858-fb97-4c6e-a42c-b1f1a16b225e" providerId="ADAL" clId="{BC00D9DF-F858-4149-8B7B-F211D448CEDA}" dt="2025-09-05T07:25:19.320" v="1351" actId="20577"/>
          <ac:spMkLst>
            <pc:docMk/>
            <pc:sldMk cId="2500153069" sldId="277"/>
            <ac:spMk id="2" creationId="{663D8BEE-A80D-D96A-3DDF-63231C037490}"/>
          </ac:spMkLst>
        </pc:spChg>
        <pc:spChg chg="add mod">
          <ac:chgData name="Dragan Javorac" userId="913c2858-fb97-4c6e-a42c-b1f1a16b225e" providerId="ADAL" clId="{BC00D9DF-F858-4149-8B7B-F211D448CEDA}" dt="2025-09-05T07:25:29.406" v="1372" actId="20577"/>
          <ac:spMkLst>
            <pc:docMk/>
            <pc:sldMk cId="2500153069" sldId="277"/>
            <ac:spMk id="3" creationId="{B192325A-1B91-5F32-6C89-B443B2D19E0B}"/>
          </ac:spMkLst>
        </pc:spChg>
        <pc:picChg chg="del">
          <ac:chgData name="Dragan Javorac" userId="913c2858-fb97-4c6e-a42c-b1f1a16b225e" providerId="ADAL" clId="{BC00D9DF-F858-4149-8B7B-F211D448CEDA}" dt="2025-09-05T07:25:21.929" v="1353" actId="478"/>
          <ac:picMkLst>
            <pc:docMk/>
            <pc:sldMk cId="2500153069" sldId="277"/>
            <ac:picMk id="4" creationId="{80183C88-8BF4-CDB9-4389-95ED6CF43C89}"/>
          </ac:picMkLst>
        </pc:picChg>
        <pc:picChg chg="del">
          <ac:chgData name="Dragan Javorac" userId="913c2858-fb97-4c6e-a42c-b1f1a16b225e" providerId="ADAL" clId="{BC00D9DF-F858-4149-8B7B-F211D448CEDA}" dt="2025-09-05T07:25:21.380" v="1352" actId="478"/>
          <ac:picMkLst>
            <pc:docMk/>
            <pc:sldMk cId="2500153069" sldId="277"/>
            <ac:picMk id="6" creationId="{8D2563C9-197F-2887-F9AC-1ABDFCA6AC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0D4FB-4809-4DC5-A444-0B75761126E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7022-5397-42BF-85D7-906B13FBF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25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76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5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1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4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57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9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6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6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60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E4B-FB02-7051-2AC1-532986725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Permalinks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4CF7F-C99D-AFDD-18B4-A8BFC90CD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2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D6CB-2DC7-8352-60DA-35EC29A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1CCB-3AFB-CD11-528F-D68CF1C1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214" cy="4324350"/>
          </a:xfrm>
        </p:spPr>
        <p:txBody>
          <a:bodyPr/>
          <a:lstStyle/>
          <a:p>
            <a:r>
              <a:rPr lang="nl-NL" dirty="0"/>
              <a:t>SEO</a:t>
            </a:r>
          </a:p>
          <a:p>
            <a:r>
              <a:rPr lang="en-US" dirty="0"/>
              <a:t>Slug / SEO friendly </a:t>
            </a:r>
            <a:r>
              <a:rPr lang="en-US" dirty="0" err="1"/>
              <a:t>url</a:t>
            </a:r>
            <a:r>
              <a:rPr lang="en-US" dirty="0"/>
              <a:t> / Permalink</a:t>
            </a:r>
          </a:p>
        </p:txBody>
      </p:sp>
    </p:spTree>
    <p:extLst>
      <p:ext uri="{BB962C8B-B14F-4D97-AF65-F5344CB8AC3E}">
        <p14:creationId xmlns:p14="http://schemas.microsoft.com/office/powerpoint/2010/main" val="228046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22E9-0E5F-F027-DCF1-260F1B79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6C75-AA8C-C526-DCAC-9A855EF5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2C88-2047-B932-01CD-F471CC5E4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2" y="1825337"/>
            <a:ext cx="5878484" cy="4324350"/>
          </a:xfrm>
        </p:spPr>
        <p:txBody>
          <a:bodyPr>
            <a:normAutofit/>
          </a:bodyPr>
          <a:lstStyle/>
          <a:p>
            <a:r>
              <a:rPr lang="nl-NL" dirty="0"/>
              <a:t>Search Engine </a:t>
            </a:r>
            <a:r>
              <a:rPr lang="nl-NL" dirty="0" err="1"/>
              <a:t>Optimalisation</a:t>
            </a:r>
            <a:endParaRPr lang="nl-NL" dirty="0"/>
          </a:p>
          <a:p>
            <a:r>
              <a:rPr lang="nl-NL" dirty="0" err="1"/>
              <a:t>Keywords</a:t>
            </a:r>
            <a:endParaRPr lang="nl-NL" dirty="0"/>
          </a:p>
          <a:p>
            <a:r>
              <a:rPr lang="nl-NL" dirty="0"/>
              <a:t>URL structuur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3EDCFF-D2B7-0336-BF63-3F1EE942A9EF}"/>
              </a:ext>
            </a:extLst>
          </p:cNvPr>
          <p:cNvGrpSpPr/>
          <p:nvPr/>
        </p:nvGrpSpPr>
        <p:grpSpPr>
          <a:xfrm>
            <a:off x="5405438" y="1498087"/>
            <a:ext cx="6786562" cy="4151277"/>
            <a:chOff x="5802716" y="1481461"/>
            <a:chExt cx="6786562" cy="41512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350D26-A05D-9B7C-6599-A7D504E50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7478" y="1481461"/>
              <a:ext cx="6781800" cy="9810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F3C006-C3DC-F1C5-9E3D-8BCA2D1E3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2716" y="2641311"/>
              <a:ext cx="2028825" cy="6953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59B000-2B7F-3CB8-AA4A-FB3001D17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2716" y="4272863"/>
              <a:ext cx="3409950" cy="5810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0936CE-73ED-89F1-6863-173A6293B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2716" y="5032663"/>
              <a:ext cx="4543425" cy="6000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6F025A-0228-4B14-3FF6-FBD0C0CA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7003" y="3471573"/>
              <a:ext cx="3381375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2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85650-2829-EE82-1A95-4A61A131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A71C-340E-AEFC-442B-20C7D39A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Permalinks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AFE3-9E37-4035-2559-4394EC9E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1" y="1825337"/>
            <a:ext cx="9748405" cy="4324350"/>
          </a:xfrm>
        </p:spPr>
        <p:txBody>
          <a:bodyPr>
            <a:normAutofit/>
          </a:bodyPr>
          <a:lstStyle/>
          <a:p>
            <a:r>
              <a:rPr lang="nl-NL" dirty="0"/>
              <a:t>Leesbaar</a:t>
            </a:r>
          </a:p>
          <a:p>
            <a:r>
              <a:rPr lang="nl-NL" dirty="0"/>
              <a:t>Unieke string</a:t>
            </a:r>
          </a:p>
          <a:p>
            <a:r>
              <a:rPr lang="nl-NL" dirty="0" err="1"/>
              <a:t>Htmlspecialchars</a:t>
            </a:r>
            <a:endParaRPr lang="nl-NL" dirty="0"/>
          </a:p>
          <a:p>
            <a:r>
              <a:rPr lang="nl-NL" dirty="0"/>
              <a:t>Kan met </a:t>
            </a:r>
            <a:r>
              <a:rPr lang="nl-NL" dirty="0" err="1"/>
              <a:t>htacces</a:t>
            </a:r>
            <a:r>
              <a:rPr lang="nl-NL" dirty="0"/>
              <a:t> worden </a:t>
            </a:r>
            <a:r>
              <a:rPr lang="nl-NL" dirty="0" err="1"/>
              <a:t>geredirect</a:t>
            </a:r>
            <a:r>
              <a:rPr lang="nl-NL" dirty="0"/>
              <a:t> naar de search</a:t>
            </a:r>
          </a:p>
          <a:p>
            <a:r>
              <a:rPr lang="en-US" dirty="0"/>
              <a:t>SELECT * FROM products WHERE slug=?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B2A42F-7F1E-6472-ACD6-B4C401CA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51" y="4793688"/>
            <a:ext cx="5757784" cy="98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B1F4C-1EB9-F3CD-4EC8-6AEEBCC9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77" y="5879446"/>
            <a:ext cx="9611070" cy="8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9F639-4386-BBA6-CAD8-72FC41AF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BC6-F696-0411-4467-D1154552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D7FD-D75B-0C61-F716-D5A132E2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93" y="2063462"/>
            <a:ext cx="7239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Permalinks</vt:lpstr>
      <vt:lpstr>Inhoud</vt:lpstr>
      <vt:lpstr>SEO</vt:lpstr>
      <vt:lpstr>Permalinks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Dragan Javorac</dc:creator>
  <cp:lastModifiedBy>Dragan Javorac</cp:lastModifiedBy>
  <cp:revision>1</cp:revision>
  <dcterms:created xsi:type="dcterms:W3CDTF">2025-09-05T06:26:10Z</dcterms:created>
  <dcterms:modified xsi:type="dcterms:W3CDTF">2025-09-05T08:23:18Z</dcterms:modified>
</cp:coreProperties>
</file>