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80" r:id="rId4"/>
    <p:sldId id="258" r:id="rId5"/>
    <p:sldId id="271" r:id="rId6"/>
    <p:sldId id="272" r:id="rId7"/>
    <p:sldId id="273" r:id="rId8"/>
    <p:sldId id="274" r:id="rId9"/>
    <p:sldId id="275" r:id="rId10"/>
    <p:sldId id="276" r:id="rId11"/>
    <p:sldId id="279" r:id="rId12"/>
    <p:sldId id="277" r:id="rId13"/>
    <p:sldId id="27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BEB6C-8F96-4749-96F1-4CC5A2A7C5AC}" v="50" dt="2025-09-09T09:58:13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Javorac" userId="913c2858-fb97-4c6e-a42c-b1f1a16b225e" providerId="ADAL" clId="{BC00D9DF-F858-4149-8B7B-F211D448CEDA}"/>
    <pc:docChg chg="undo custSel addSld delSld modSld sldOrd">
      <pc:chgData name="Dragan Javorac" userId="913c2858-fb97-4c6e-a42c-b1f1a16b225e" providerId="ADAL" clId="{BC00D9DF-F858-4149-8B7B-F211D448CEDA}" dt="2025-09-09T10:02:02.137" v="1535" actId="14"/>
      <pc:docMkLst>
        <pc:docMk/>
      </pc:docMkLst>
      <pc:sldChg chg="modSp mod">
        <pc:chgData name="Dragan Javorac" userId="913c2858-fb97-4c6e-a42c-b1f1a16b225e" providerId="ADAL" clId="{BC00D9DF-F858-4149-8B7B-F211D448CEDA}" dt="2025-09-09T09:57:20.265" v="1400" actId="20577"/>
        <pc:sldMkLst>
          <pc:docMk/>
          <pc:sldMk cId="2370235096" sldId="256"/>
        </pc:sldMkLst>
        <pc:spChg chg="mod">
          <ac:chgData name="Dragan Javorac" userId="913c2858-fb97-4c6e-a42c-b1f1a16b225e" providerId="ADAL" clId="{BC00D9DF-F858-4149-8B7B-F211D448CEDA}" dt="2025-09-05T06:46:51.137" v="454"/>
          <ac:spMkLst>
            <pc:docMk/>
            <pc:sldMk cId="2370235096" sldId="256"/>
            <ac:spMk id="2" creationId="{0B1D3E4B-FB02-7051-2AC1-532986725926}"/>
          </ac:spMkLst>
        </pc:spChg>
        <pc:spChg chg="mod">
          <ac:chgData name="Dragan Javorac" userId="913c2858-fb97-4c6e-a42c-b1f1a16b225e" providerId="ADAL" clId="{BC00D9DF-F858-4149-8B7B-F211D448CEDA}" dt="2025-09-09T09:57:20.265" v="1400" actId="20577"/>
          <ac:spMkLst>
            <pc:docMk/>
            <pc:sldMk cId="2370235096" sldId="256"/>
            <ac:spMk id="3" creationId="{9A24CF7F-C99D-AFDD-18B4-A8BFC90CD9DC}"/>
          </ac:spMkLst>
        </pc:spChg>
      </pc:sldChg>
      <pc:sldChg chg="modSp mod">
        <pc:chgData name="Dragan Javorac" userId="913c2858-fb97-4c6e-a42c-b1f1a16b225e" providerId="ADAL" clId="{BC00D9DF-F858-4149-8B7B-F211D448CEDA}" dt="2025-09-09T09:57:27.049" v="1419" actId="20577"/>
        <pc:sldMkLst>
          <pc:docMk/>
          <pc:sldMk cId="3642134840" sldId="257"/>
        </pc:sldMkLst>
        <pc:spChg chg="mod">
          <ac:chgData name="Dragan Javorac" userId="913c2858-fb97-4c6e-a42c-b1f1a16b225e" providerId="ADAL" clId="{BC00D9DF-F858-4149-8B7B-F211D448CEDA}" dt="2025-09-09T09:57:27.049" v="1419" actId="20577"/>
          <ac:spMkLst>
            <pc:docMk/>
            <pc:sldMk cId="3642134840" sldId="257"/>
            <ac:spMk id="3" creationId="{F75A7A74-492B-9A1D-82F0-8C08682F8B2D}"/>
          </ac:spMkLst>
        </pc:spChg>
      </pc:sldChg>
      <pc:sldChg chg="addSp delSp modSp mod">
        <pc:chgData name="Dragan Javorac" userId="913c2858-fb97-4c6e-a42c-b1f1a16b225e" providerId="ADAL" clId="{BC00D9DF-F858-4149-8B7B-F211D448CEDA}" dt="2025-09-09T06:26:03.926" v="1378" actId="20577"/>
        <pc:sldMkLst>
          <pc:docMk/>
          <pc:sldMk cId="2280464665" sldId="258"/>
        </pc:sldMkLst>
        <pc:spChg chg="mod">
          <ac:chgData name="Dragan Javorac" userId="913c2858-fb97-4c6e-a42c-b1f1a16b225e" providerId="ADAL" clId="{BC00D9DF-F858-4149-8B7B-F211D448CEDA}" dt="2025-09-05T06:47:06.864" v="460" actId="27636"/>
          <ac:spMkLst>
            <pc:docMk/>
            <pc:sldMk cId="2280464665" sldId="258"/>
            <ac:spMk id="2" creationId="{BAE6D6CB-2DC7-8352-60DA-35EC29AEF5FE}"/>
          </ac:spMkLst>
        </pc:spChg>
        <pc:spChg chg="mod">
          <ac:chgData name="Dragan Javorac" userId="913c2858-fb97-4c6e-a42c-b1f1a16b225e" providerId="ADAL" clId="{BC00D9DF-F858-4149-8B7B-F211D448CEDA}" dt="2025-09-09T06:26:03.926" v="1378" actId="20577"/>
          <ac:spMkLst>
            <pc:docMk/>
            <pc:sldMk cId="2280464665" sldId="258"/>
            <ac:spMk id="3" creationId="{05011CCB-3AFB-CD11-528F-D68CF1C187F1}"/>
          </ac:spMkLst>
        </pc:spChg>
        <pc:picChg chg="add mod">
          <ac:chgData name="Dragan Javorac" userId="913c2858-fb97-4c6e-a42c-b1f1a16b225e" providerId="ADAL" clId="{BC00D9DF-F858-4149-8B7B-F211D448CEDA}" dt="2025-09-05T06:47:41.254" v="549" actId="1076"/>
          <ac:picMkLst>
            <pc:docMk/>
            <pc:sldMk cId="2280464665" sldId="258"/>
            <ac:picMk id="5" creationId="{88BC752A-CA04-45FD-4FE9-567D3E75C623}"/>
          </ac:picMkLst>
        </pc:picChg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325983983" sldId="259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2706974219" sldId="260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2909252905" sldId="261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3224222205" sldId="262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2347550496" sldId="263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3263399613" sldId="264"/>
        </pc:sldMkLst>
      </pc:sldChg>
      <pc:sldChg chg="del">
        <pc:chgData name="Dragan Javorac" userId="913c2858-fb97-4c6e-a42c-b1f1a16b225e" providerId="ADAL" clId="{BC00D9DF-F858-4149-8B7B-F211D448CEDA}" dt="2025-09-05T06:46:31.475" v="449" actId="47"/>
        <pc:sldMkLst>
          <pc:docMk/>
          <pc:sldMk cId="1823901532" sldId="265"/>
        </pc:sldMkLst>
      </pc:sldChg>
      <pc:sldChg chg="modSp add del mod ord">
        <pc:chgData name="Dragan Javorac" userId="913c2858-fb97-4c6e-a42c-b1f1a16b225e" providerId="ADAL" clId="{BC00D9DF-F858-4149-8B7B-F211D448CEDA}" dt="2025-09-05T06:46:31.475" v="449" actId="47"/>
        <pc:sldMkLst>
          <pc:docMk/>
          <pc:sldMk cId="2396596277" sldId="266"/>
        </pc:sldMkLst>
      </pc:sldChg>
      <pc:sldChg chg="addSp modSp add del mod">
        <pc:chgData name="Dragan Javorac" userId="913c2858-fb97-4c6e-a42c-b1f1a16b225e" providerId="ADAL" clId="{BC00D9DF-F858-4149-8B7B-F211D448CEDA}" dt="2025-09-05T06:46:31.475" v="449" actId="47"/>
        <pc:sldMkLst>
          <pc:docMk/>
          <pc:sldMk cId="3422021876" sldId="267"/>
        </pc:sldMkLst>
      </pc:sldChg>
      <pc:sldChg chg="addSp delSp modSp add del mod">
        <pc:chgData name="Dragan Javorac" userId="913c2858-fb97-4c6e-a42c-b1f1a16b225e" providerId="ADAL" clId="{BC00D9DF-F858-4149-8B7B-F211D448CEDA}" dt="2025-09-05T06:46:31.475" v="449" actId="47"/>
        <pc:sldMkLst>
          <pc:docMk/>
          <pc:sldMk cId="1854490597" sldId="268"/>
        </pc:sldMkLst>
      </pc:sldChg>
      <pc:sldChg chg="modSp add del mod">
        <pc:chgData name="Dragan Javorac" userId="913c2858-fb97-4c6e-a42c-b1f1a16b225e" providerId="ADAL" clId="{BC00D9DF-F858-4149-8B7B-F211D448CEDA}" dt="2025-09-05T06:46:31.475" v="449" actId="47"/>
        <pc:sldMkLst>
          <pc:docMk/>
          <pc:sldMk cId="1115742647" sldId="269"/>
        </pc:sldMkLst>
      </pc:sldChg>
      <pc:sldChg chg="addSp delSp modSp add mod">
        <pc:chgData name="Dragan Javorac" userId="913c2858-fb97-4c6e-a42c-b1f1a16b225e" providerId="ADAL" clId="{BC00D9DF-F858-4149-8B7B-F211D448CEDA}" dt="2025-09-05T06:46:26.447" v="448" actId="1076"/>
        <pc:sldMkLst>
          <pc:docMk/>
          <pc:sldMk cId="2731957848" sldId="270"/>
        </pc:sldMkLst>
        <pc:spChg chg="mod">
          <ac:chgData name="Dragan Javorac" userId="913c2858-fb97-4c6e-a42c-b1f1a16b225e" providerId="ADAL" clId="{BC00D9DF-F858-4149-8B7B-F211D448CEDA}" dt="2025-09-05T06:44:43.225" v="411" actId="20577"/>
          <ac:spMkLst>
            <pc:docMk/>
            <pc:sldMk cId="2731957848" sldId="270"/>
            <ac:spMk id="2" creationId="{51538BC6-F696-0411-4467-D11545529E2E}"/>
          </ac:spMkLst>
        </pc:spChg>
        <pc:spChg chg="add mod">
          <ac:chgData name="Dragan Javorac" userId="913c2858-fb97-4c6e-a42c-b1f1a16b225e" providerId="ADAL" clId="{BC00D9DF-F858-4149-8B7B-F211D448CEDA}" dt="2025-09-05T06:46:23.494" v="446" actId="20577"/>
          <ac:spMkLst>
            <pc:docMk/>
            <pc:sldMk cId="2731957848" sldId="270"/>
            <ac:spMk id="6" creationId="{3FB6157F-F1DE-45DD-9A4F-84158AA78187}"/>
          </ac:spMkLst>
        </pc:spChg>
        <pc:picChg chg="add mod modCrop">
          <ac:chgData name="Dragan Javorac" userId="913c2858-fb97-4c6e-a42c-b1f1a16b225e" providerId="ADAL" clId="{BC00D9DF-F858-4149-8B7B-F211D448CEDA}" dt="2025-09-05T06:46:26.447" v="448" actId="1076"/>
          <ac:picMkLst>
            <pc:docMk/>
            <pc:sldMk cId="2731957848" sldId="270"/>
            <ac:picMk id="4" creationId="{2FCFE164-4701-78D8-2D11-0A243D1D7634}"/>
          </ac:picMkLst>
        </pc:picChg>
        <pc:picChg chg="add mod modCrop">
          <ac:chgData name="Dragan Javorac" userId="913c2858-fb97-4c6e-a42c-b1f1a16b225e" providerId="ADAL" clId="{BC00D9DF-F858-4149-8B7B-F211D448CEDA}" dt="2025-09-05T06:46:25.394" v="447" actId="1076"/>
          <ac:picMkLst>
            <pc:docMk/>
            <pc:sldMk cId="2731957848" sldId="270"/>
            <ac:picMk id="8" creationId="{B690ED16-035A-06B3-2CDB-1F368869563D}"/>
          </ac:picMkLst>
        </pc:picChg>
      </pc:sldChg>
      <pc:sldChg chg="modSp add mod">
        <pc:chgData name="Dragan Javorac" userId="913c2858-fb97-4c6e-a42c-b1f1a16b225e" providerId="ADAL" clId="{BC00D9DF-F858-4149-8B7B-F211D448CEDA}" dt="2025-09-05T06:51:47.532" v="953" actId="14"/>
        <pc:sldMkLst>
          <pc:docMk/>
          <pc:sldMk cId="2872672637" sldId="271"/>
        </pc:sldMkLst>
        <pc:spChg chg="mod">
          <ac:chgData name="Dragan Javorac" userId="913c2858-fb97-4c6e-a42c-b1f1a16b225e" providerId="ADAL" clId="{BC00D9DF-F858-4149-8B7B-F211D448CEDA}" dt="2025-09-05T06:51:41.784" v="951" actId="27636"/>
          <ac:spMkLst>
            <pc:docMk/>
            <pc:sldMk cId="2872672637" sldId="271"/>
            <ac:spMk id="2" creationId="{184DCF08-6EE8-9672-56E5-5F88768E0087}"/>
          </ac:spMkLst>
        </pc:spChg>
        <pc:spChg chg="mod">
          <ac:chgData name="Dragan Javorac" userId="913c2858-fb97-4c6e-a42c-b1f1a16b225e" providerId="ADAL" clId="{BC00D9DF-F858-4149-8B7B-F211D448CEDA}" dt="2025-09-05T06:51:47.532" v="953" actId="14"/>
          <ac:spMkLst>
            <pc:docMk/>
            <pc:sldMk cId="2872672637" sldId="271"/>
            <ac:spMk id="3" creationId="{BC0C108F-E541-4E37-AE59-74B4B54B7BB7}"/>
          </ac:spMkLst>
        </pc:spChg>
      </pc:sldChg>
      <pc:sldChg chg="addSp delSp modSp add mod">
        <pc:chgData name="Dragan Javorac" userId="913c2858-fb97-4c6e-a42c-b1f1a16b225e" providerId="ADAL" clId="{BC00D9DF-F858-4149-8B7B-F211D448CEDA}" dt="2025-09-05T06:51:35.155" v="944" actId="6549"/>
        <pc:sldMkLst>
          <pc:docMk/>
          <pc:sldMk cId="72577928" sldId="272"/>
        </pc:sldMkLst>
        <pc:spChg chg="mod">
          <ac:chgData name="Dragan Javorac" userId="913c2858-fb97-4c6e-a42c-b1f1a16b225e" providerId="ADAL" clId="{BC00D9DF-F858-4149-8B7B-F211D448CEDA}" dt="2025-09-05T06:51:32.976" v="942"/>
          <ac:spMkLst>
            <pc:docMk/>
            <pc:sldMk cId="72577928" sldId="272"/>
            <ac:spMk id="2" creationId="{20EB63C2-A77D-194F-D218-7860308600CB}"/>
          </ac:spMkLst>
        </pc:spChg>
        <pc:spChg chg="mod">
          <ac:chgData name="Dragan Javorac" userId="913c2858-fb97-4c6e-a42c-b1f1a16b225e" providerId="ADAL" clId="{BC00D9DF-F858-4149-8B7B-F211D448CEDA}" dt="2025-09-05T06:51:35.155" v="944" actId="6549"/>
          <ac:spMkLst>
            <pc:docMk/>
            <pc:sldMk cId="72577928" sldId="272"/>
            <ac:spMk id="3" creationId="{A405F7DD-9242-B6BC-1EAE-CB92C0013162}"/>
          </ac:spMkLst>
        </pc:spChg>
        <pc:picChg chg="add mod">
          <ac:chgData name="Dragan Javorac" userId="913c2858-fb97-4c6e-a42c-b1f1a16b225e" providerId="ADAL" clId="{BC00D9DF-F858-4149-8B7B-F211D448CEDA}" dt="2025-09-05T06:48:43.823" v="598" actId="1076"/>
          <ac:picMkLst>
            <pc:docMk/>
            <pc:sldMk cId="72577928" sldId="272"/>
            <ac:picMk id="6" creationId="{D1A7BD43-8159-A21E-5F41-5CEE49601013}"/>
          </ac:picMkLst>
        </pc:picChg>
      </pc:sldChg>
      <pc:sldChg chg="modSp add mod">
        <pc:chgData name="Dragan Javorac" userId="913c2858-fb97-4c6e-a42c-b1f1a16b225e" providerId="ADAL" clId="{BC00D9DF-F858-4149-8B7B-F211D448CEDA}" dt="2025-09-09T10:02:02.137" v="1535" actId="14"/>
        <pc:sldMkLst>
          <pc:docMk/>
          <pc:sldMk cId="629062919" sldId="273"/>
        </pc:sldMkLst>
        <pc:spChg chg="mod">
          <ac:chgData name="Dragan Javorac" userId="913c2858-fb97-4c6e-a42c-b1f1a16b225e" providerId="ADAL" clId="{BC00D9DF-F858-4149-8B7B-F211D448CEDA}" dt="2025-09-05T06:49:14.068" v="649" actId="20577"/>
          <ac:spMkLst>
            <pc:docMk/>
            <pc:sldMk cId="629062919" sldId="273"/>
            <ac:spMk id="2" creationId="{EA35CC6D-C111-E6E7-6590-360902EC259B}"/>
          </ac:spMkLst>
        </pc:spChg>
        <pc:spChg chg="mod">
          <ac:chgData name="Dragan Javorac" userId="913c2858-fb97-4c6e-a42c-b1f1a16b225e" providerId="ADAL" clId="{BC00D9DF-F858-4149-8B7B-F211D448CEDA}" dt="2025-09-09T10:02:02.137" v="1535" actId="14"/>
          <ac:spMkLst>
            <pc:docMk/>
            <pc:sldMk cId="629062919" sldId="273"/>
            <ac:spMk id="3" creationId="{0D285EAF-7D95-87BB-F41B-535606E488D2}"/>
          </ac:spMkLst>
        </pc:spChg>
      </pc:sldChg>
      <pc:sldChg chg="addSp delSp modSp add mod">
        <pc:chgData name="Dragan Javorac" userId="913c2858-fb97-4c6e-a42c-b1f1a16b225e" providerId="ADAL" clId="{BC00D9DF-F858-4149-8B7B-F211D448CEDA}" dt="2025-09-09T10:01:35.537" v="1493" actId="1076"/>
        <pc:sldMkLst>
          <pc:docMk/>
          <pc:sldMk cId="3383277416" sldId="274"/>
        </pc:sldMkLst>
        <pc:spChg chg="mod">
          <ac:chgData name="Dragan Javorac" userId="913c2858-fb97-4c6e-a42c-b1f1a16b225e" providerId="ADAL" clId="{BC00D9DF-F858-4149-8B7B-F211D448CEDA}" dt="2025-09-05T06:51:16.999" v="913"/>
          <ac:spMkLst>
            <pc:docMk/>
            <pc:sldMk cId="3383277416" sldId="274"/>
            <ac:spMk id="2" creationId="{8506B8A1-1EED-F70F-BAD6-F43154E90ED0}"/>
          </ac:spMkLst>
        </pc:spChg>
        <pc:spChg chg="mod">
          <ac:chgData name="Dragan Javorac" userId="913c2858-fb97-4c6e-a42c-b1f1a16b225e" providerId="ADAL" clId="{BC00D9DF-F858-4149-8B7B-F211D448CEDA}" dt="2025-09-05T06:51:24.184" v="941" actId="20577"/>
          <ac:spMkLst>
            <pc:docMk/>
            <pc:sldMk cId="3383277416" sldId="274"/>
            <ac:spMk id="3" creationId="{759D00B3-8D1E-980D-1963-DBC3B72B33B7}"/>
          </ac:spMkLst>
        </pc:spChg>
        <pc:picChg chg="add mod">
          <ac:chgData name="Dragan Javorac" userId="913c2858-fb97-4c6e-a42c-b1f1a16b225e" providerId="ADAL" clId="{BC00D9DF-F858-4149-8B7B-F211D448CEDA}" dt="2025-09-09T10:01:33.598" v="1492" actId="1076"/>
          <ac:picMkLst>
            <pc:docMk/>
            <pc:sldMk cId="3383277416" sldId="274"/>
            <ac:picMk id="5" creationId="{8DC3CE06-46C3-1D2E-F75B-018CD620B5EE}"/>
          </ac:picMkLst>
        </pc:picChg>
        <pc:picChg chg="add mod">
          <ac:chgData name="Dragan Javorac" userId="913c2858-fb97-4c6e-a42c-b1f1a16b225e" providerId="ADAL" clId="{BC00D9DF-F858-4149-8B7B-F211D448CEDA}" dt="2025-09-09T10:01:28.249" v="1490" actId="1076"/>
          <ac:picMkLst>
            <pc:docMk/>
            <pc:sldMk cId="3383277416" sldId="274"/>
            <ac:picMk id="6" creationId="{2F942C12-3CBB-FF31-5A52-8827EB809DBC}"/>
          </ac:picMkLst>
        </pc:picChg>
        <pc:picChg chg="add mod">
          <ac:chgData name="Dragan Javorac" userId="913c2858-fb97-4c6e-a42c-b1f1a16b225e" providerId="ADAL" clId="{BC00D9DF-F858-4149-8B7B-F211D448CEDA}" dt="2025-09-09T10:01:35.537" v="1493" actId="1076"/>
          <ac:picMkLst>
            <pc:docMk/>
            <pc:sldMk cId="3383277416" sldId="274"/>
            <ac:picMk id="8" creationId="{B398B062-F17D-ECFC-F817-2B8D8E2591C8}"/>
          </ac:picMkLst>
        </pc:picChg>
      </pc:sldChg>
      <pc:sldChg chg="modSp add mod">
        <pc:chgData name="Dragan Javorac" userId="913c2858-fb97-4c6e-a42c-b1f1a16b225e" providerId="ADAL" clId="{BC00D9DF-F858-4149-8B7B-F211D448CEDA}" dt="2025-09-05T06:51:11.093" v="909" actId="20577"/>
        <pc:sldMkLst>
          <pc:docMk/>
          <pc:sldMk cId="1226168324" sldId="275"/>
        </pc:sldMkLst>
        <pc:spChg chg="mod">
          <ac:chgData name="Dragan Javorac" userId="913c2858-fb97-4c6e-a42c-b1f1a16b225e" providerId="ADAL" clId="{BC00D9DF-F858-4149-8B7B-F211D448CEDA}" dt="2025-09-05T06:51:11.093" v="909" actId="20577"/>
          <ac:spMkLst>
            <pc:docMk/>
            <pc:sldMk cId="1226168324" sldId="275"/>
            <ac:spMk id="2" creationId="{7CF4DA37-1922-9B3B-30C3-C777892056DA}"/>
          </ac:spMkLst>
        </pc:spChg>
        <pc:spChg chg="mod">
          <ac:chgData name="Dragan Javorac" userId="913c2858-fb97-4c6e-a42c-b1f1a16b225e" providerId="ADAL" clId="{BC00D9DF-F858-4149-8B7B-F211D448CEDA}" dt="2025-09-05T06:51:04.654" v="904"/>
          <ac:spMkLst>
            <pc:docMk/>
            <pc:sldMk cId="1226168324" sldId="275"/>
            <ac:spMk id="3" creationId="{86BFAE7F-2FA4-3C1B-9261-D15AB731705E}"/>
          </ac:spMkLst>
        </pc:spChg>
      </pc:sldChg>
      <pc:sldChg chg="addSp delSp modSp add mod">
        <pc:chgData name="Dragan Javorac" userId="913c2858-fb97-4c6e-a42c-b1f1a16b225e" providerId="ADAL" clId="{BC00D9DF-F858-4149-8B7B-F211D448CEDA}" dt="2025-09-05T06:52:57.594" v="1080" actId="20577"/>
        <pc:sldMkLst>
          <pc:docMk/>
          <pc:sldMk cId="1534339280" sldId="276"/>
        </pc:sldMkLst>
        <pc:spChg chg="mod">
          <ac:chgData name="Dragan Javorac" userId="913c2858-fb97-4c6e-a42c-b1f1a16b225e" providerId="ADAL" clId="{BC00D9DF-F858-4149-8B7B-F211D448CEDA}" dt="2025-09-05T06:52:10.487" v="957"/>
          <ac:spMkLst>
            <pc:docMk/>
            <pc:sldMk cId="1534339280" sldId="276"/>
            <ac:spMk id="2" creationId="{03731C21-8602-2164-4482-84CEC59F3D34}"/>
          </ac:spMkLst>
        </pc:spChg>
        <pc:spChg chg="mod">
          <ac:chgData name="Dragan Javorac" userId="913c2858-fb97-4c6e-a42c-b1f1a16b225e" providerId="ADAL" clId="{BC00D9DF-F858-4149-8B7B-F211D448CEDA}" dt="2025-09-05T06:52:57.594" v="1080" actId="20577"/>
          <ac:spMkLst>
            <pc:docMk/>
            <pc:sldMk cId="1534339280" sldId="276"/>
            <ac:spMk id="3" creationId="{93B232BB-7CF5-D324-2A40-582336244F09}"/>
          </ac:spMkLst>
        </pc:spChg>
        <pc:picChg chg="add mod">
          <ac:chgData name="Dragan Javorac" userId="913c2858-fb97-4c6e-a42c-b1f1a16b225e" providerId="ADAL" clId="{BC00D9DF-F858-4149-8B7B-F211D448CEDA}" dt="2025-09-05T06:52:36.284" v="1026" actId="1076"/>
          <ac:picMkLst>
            <pc:docMk/>
            <pc:sldMk cId="1534339280" sldId="276"/>
            <ac:picMk id="6" creationId="{C3957840-CBB0-F808-1060-53E4C084D2F5}"/>
          </ac:picMkLst>
        </pc:picChg>
      </pc:sldChg>
      <pc:sldChg chg="modSp add mod">
        <pc:chgData name="Dragan Javorac" userId="913c2858-fb97-4c6e-a42c-b1f1a16b225e" providerId="ADAL" clId="{BC00D9DF-F858-4149-8B7B-F211D448CEDA}" dt="2025-09-05T06:54:13.122" v="1208"/>
        <pc:sldMkLst>
          <pc:docMk/>
          <pc:sldMk cId="3117709187" sldId="277"/>
        </pc:sldMkLst>
        <pc:spChg chg="mod">
          <ac:chgData name="Dragan Javorac" userId="913c2858-fb97-4c6e-a42c-b1f1a16b225e" providerId="ADAL" clId="{BC00D9DF-F858-4149-8B7B-F211D448CEDA}" dt="2025-09-05T06:53:04.414" v="1097" actId="20577"/>
          <ac:spMkLst>
            <pc:docMk/>
            <pc:sldMk cId="3117709187" sldId="277"/>
            <ac:spMk id="2" creationId="{13AD90D1-D5C3-7903-CEA7-1959AD178987}"/>
          </ac:spMkLst>
        </pc:spChg>
        <pc:spChg chg="mod">
          <ac:chgData name="Dragan Javorac" userId="913c2858-fb97-4c6e-a42c-b1f1a16b225e" providerId="ADAL" clId="{BC00D9DF-F858-4149-8B7B-F211D448CEDA}" dt="2025-09-05T06:54:13.122" v="1208"/>
          <ac:spMkLst>
            <pc:docMk/>
            <pc:sldMk cId="3117709187" sldId="277"/>
            <ac:spMk id="3" creationId="{FBA04628-C622-4365-3784-06CDCD5898E6}"/>
          </ac:spMkLst>
        </pc:spChg>
      </pc:sldChg>
      <pc:sldChg chg="addSp delSp modSp add mod">
        <pc:chgData name="Dragan Javorac" userId="913c2858-fb97-4c6e-a42c-b1f1a16b225e" providerId="ADAL" clId="{BC00D9DF-F858-4149-8B7B-F211D448CEDA}" dt="2025-09-05T06:55:16.381" v="1221"/>
        <pc:sldMkLst>
          <pc:docMk/>
          <pc:sldMk cId="807117044" sldId="278"/>
        </pc:sldMkLst>
        <pc:spChg chg="mod">
          <ac:chgData name="Dragan Javorac" userId="913c2858-fb97-4c6e-a42c-b1f1a16b225e" providerId="ADAL" clId="{BC00D9DF-F858-4149-8B7B-F211D448CEDA}" dt="2025-09-05T06:54:19.648" v="1210"/>
          <ac:spMkLst>
            <pc:docMk/>
            <pc:sldMk cId="807117044" sldId="278"/>
            <ac:spMk id="2" creationId="{50B8A205-01A2-B118-C7C7-BD40C8A3E9B7}"/>
          </ac:spMkLst>
        </pc:spChg>
        <pc:spChg chg="mod">
          <ac:chgData name="Dragan Javorac" userId="913c2858-fb97-4c6e-a42c-b1f1a16b225e" providerId="ADAL" clId="{BC00D9DF-F858-4149-8B7B-F211D448CEDA}" dt="2025-09-05T06:55:16.381" v="1221"/>
          <ac:spMkLst>
            <pc:docMk/>
            <pc:sldMk cId="807117044" sldId="278"/>
            <ac:spMk id="3" creationId="{11966F84-88AB-F907-8C1A-AC4E7334EE8E}"/>
          </ac:spMkLst>
        </pc:spChg>
        <pc:picChg chg="add mod">
          <ac:chgData name="Dragan Javorac" userId="913c2858-fb97-4c6e-a42c-b1f1a16b225e" providerId="ADAL" clId="{BC00D9DF-F858-4149-8B7B-F211D448CEDA}" dt="2025-09-05T06:54:24.144" v="1213" actId="1076"/>
          <ac:picMkLst>
            <pc:docMk/>
            <pc:sldMk cId="807117044" sldId="278"/>
            <ac:picMk id="6" creationId="{1DC7833B-53FC-4AF5-CAB5-EE5672F6A4FA}"/>
          </ac:picMkLst>
        </pc:picChg>
      </pc:sldChg>
      <pc:sldChg chg="modSp add mod">
        <pc:chgData name="Dragan Javorac" userId="913c2858-fb97-4c6e-a42c-b1f1a16b225e" providerId="ADAL" clId="{BC00D9DF-F858-4149-8B7B-F211D448CEDA}" dt="2025-09-05T06:56:55.707" v="1334" actId="20577"/>
        <pc:sldMkLst>
          <pc:docMk/>
          <pc:sldMk cId="675008755" sldId="279"/>
        </pc:sldMkLst>
        <pc:spChg chg="mod">
          <ac:chgData name="Dragan Javorac" userId="913c2858-fb97-4c6e-a42c-b1f1a16b225e" providerId="ADAL" clId="{BC00D9DF-F858-4149-8B7B-F211D448CEDA}" dt="2025-09-05T06:56:16.863" v="1226" actId="20577"/>
          <ac:spMkLst>
            <pc:docMk/>
            <pc:sldMk cId="675008755" sldId="279"/>
            <ac:spMk id="2" creationId="{8AE19EB1-0B91-3477-D06B-0C41FF1EE4F6}"/>
          </ac:spMkLst>
        </pc:spChg>
        <pc:spChg chg="mod">
          <ac:chgData name="Dragan Javorac" userId="913c2858-fb97-4c6e-a42c-b1f1a16b225e" providerId="ADAL" clId="{BC00D9DF-F858-4149-8B7B-F211D448CEDA}" dt="2025-09-05T06:56:55.707" v="1334" actId="20577"/>
          <ac:spMkLst>
            <pc:docMk/>
            <pc:sldMk cId="675008755" sldId="279"/>
            <ac:spMk id="3" creationId="{F0AD0F96-EDD9-C024-834A-207C1D8097B6}"/>
          </ac:spMkLst>
        </pc:spChg>
        <pc:picChg chg="mod">
          <ac:chgData name="Dragan Javorac" userId="913c2858-fb97-4c6e-a42c-b1f1a16b225e" providerId="ADAL" clId="{BC00D9DF-F858-4149-8B7B-F211D448CEDA}" dt="2025-09-05T06:56:37.836" v="1284" actId="1076"/>
          <ac:picMkLst>
            <pc:docMk/>
            <pc:sldMk cId="675008755" sldId="279"/>
            <ac:picMk id="6" creationId="{A9AB3FA5-80BA-482D-BC1E-A43CE976DB80}"/>
          </ac:picMkLst>
        </pc:picChg>
      </pc:sldChg>
      <pc:sldChg chg="modSp new mod">
        <pc:chgData name="Dragan Javorac" userId="913c2858-fb97-4c6e-a42c-b1f1a16b225e" providerId="ADAL" clId="{BC00D9DF-F858-4149-8B7B-F211D448CEDA}" dt="2025-09-09T09:58:19.270" v="1480" actId="20577"/>
        <pc:sldMkLst>
          <pc:docMk/>
          <pc:sldMk cId="1006738588" sldId="280"/>
        </pc:sldMkLst>
        <pc:spChg chg="mod">
          <ac:chgData name="Dragan Javorac" userId="913c2858-fb97-4c6e-a42c-b1f1a16b225e" providerId="ADAL" clId="{BC00D9DF-F858-4149-8B7B-F211D448CEDA}" dt="2025-09-09T09:57:33.699" v="1437" actId="20577"/>
          <ac:spMkLst>
            <pc:docMk/>
            <pc:sldMk cId="1006738588" sldId="280"/>
            <ac:spMk id="2" creationId="{B6CA9210-A069-A02C-6EB3-DB5DAA915421}"/>
          </ac:spMkLst>
        </pc:spChg>
        <pc:spChg chg="mod">
          <ac:chgData name="Dragan Javorac" userId="913c2858-fb97-4c6e-a42c-b1f1a16b225e" providerId="ADAL" clId="{BC00D9DF-F858-4149-8B7B-F211D448CEDA}" dt="2025-09-09T09:58:19.270" v="1480" actId="20577"/>
          <ac:spMkLst>
            <pc:docMk/>
            <pc:sldMk cId="1006738588" sldId="280"/>
            <ac:spMk id="3" creationId="{987F6BB4-DAF5-074C-256E-F8F31A3CD6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3DF8-D70A-4619-BA46-AA7FA0C4FBBC}" type="datetimeFigureOut">
              <a:rPr lang="nl-NL" smtClean="0"/>
              <a:t>9-9-2025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6000E-0881-45DC-955C-C3633DA62B3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85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functie </a:t>
            </a:r>
            <a:r>
              <a:rPr lang="nl-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phpinfo</a:t>
            </a:r>
            <a:r>
              <a: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nl-NL" dirty="0"/>
              <a:t> in PHP toont een uitgebreid overzicht van de huidige PHP-configuratie van je server. Denk aan:</a:t>
            </a:r>
          </a:p>
          <a:p>
            <a:r>
              <a:rPr lang="nl-NL" dirty="0"/>
              <a:t>De gebruikte PHP-versie</a:t>
            </a:r>
          </a:p>
          <a:p>
            <a:r>
              <a:rPr lang="nl-NL" dirty="0"/>
              <a:t>Geïnstalleerde extensies</a:t>
            </a:r>
          </a:p>
          <a:p>
            <a:r>
              <a:rPr lang="nl-NL"/>
              <a:t>Serverinstellingen zoals geheugenlimieten en uploadgroottes</a:t>
            </a:r>
          </a:p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6000E-0881-45DC-955C-C3633DA62B3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31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9-9-2025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76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9-9-2025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5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9-9-2025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1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9-9-2025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4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9-9-2025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57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9-9-2025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9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9-9-2025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6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9-9-2025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6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9-9-2025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60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9-9-2025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9-9-2025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BB04E2-8F0E-4C62-9794-A51F54BB41AC}" type="datetimeFigureOut">
              <a:rPr lang="nl-NL" smtClean="0"/>
              <a:t>9-9-2025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heidebrink-ma.github.io/m5prog_opdrachtensite/les-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E4B-FB02-7051-2AC1-532986725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Development omgeving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4CF7F-C99D-AFDD-18B4-A8BFC90CD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Full stack project</a:t>
            </a:r>
          </a:p>
        </p:txBody>
      </p:sp>
    </p:spTree>
    <p:extLst>
      <p:ext uri="{BB962C8B-B14F-4D97-AF65-F5344CB8AC3E}">
        <p14:creationId xmlns:p14="http://schemas.microsoft.com/office/powerpoint/2010/main" val="237023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ADCFA-320E-7306-9A68-C1F4F575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1C21-8602-2164-4482-84CEC59F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Verbinden met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32BB-7CF5-D324-2A40-58233624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2 soorten:</a:t>
            </a:r>
          </a:p>
          <a:p>
            <a:pPr lvl="1"/>
            <a:r>
              <a:rPr lang="nl-NL" dirty="0"/>
              <a:t>De applicaties</a:t>
            </a:r>
          </a:p>
          <a:p>
            <a:pPr lvl="2"/>
            <a:r>
              <a:rPr lang="nl-NL" dirty="0"/>
              <a:t>Configuratie met .</a:t>
            </a:r>
            <a:r>
              <a:rPr lang="nl-NL" dirty="0" err="1"/>
              <a:t>env</a:t>
            </a:r>
            <a:r>
              <a:rPr lang="nl-NL" dirty="0"/>
              <a:t> en </a:t>
            </a:r>
            <a:r>
              <a:rPr lang="nl-NL" dirty="0" err="1"/>
              <a:t>php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Developers/Database </a:t>
            </a:r>
            <a:r>
              <a:rPr lang="nl-NL" dirty="0" err="1"/>
              <a:t>admins</a:t>
            </a:r>
            <a:endParaRPr lang="nl-NL" dirty="0"/>
          </a:p>
          <a:p>
            <a:pPr lvl="2"/>
            <a:r>
              <a:rPr lang="nl-NL" dirty="0"/>
              <a:t>Via tools</a:t>
            </a:r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57840-CBB0-F808-1060-53E4C084D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27" y="3125038"/>
            <a:ext cx="5815873" cy="27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3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78F48-5B8B-35A3-1AA1-AAA1DCDC1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9EB1-0B91-3477-D06B-0C41FF1E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.</a:t>
            </a:r>
            <a:r>
              <a:rPr lang="nl-NL" dirty="0" err="1"/>
              <a:t>env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0F96-EDD9-C024-834A-207C1D80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Document met instellingen</a:t>
            </a:r>
          </a:p>
          <a:p>
            <a:r>
              <a:rPr lang="nl-NL" dirty="0"/>
              <a:t>.</a:t>
            </a:r>
            <a:r>
              <a:rPr lang="nl-NL" dirty="0" err="1"/>
              <a:t>env_example</a:t>
            </a:r>
            <a:endParaRPr lang="nl-NL" dirty="0"/>
          </a:p>
          <a:p>
            <a:pPr lvl="1"/>
            <a:r>
              <a:rPr lang="nl-NL" dirty="0"/>
              <a:t>Template laat zien WELKE variabelen nodig zijn</a:t>
            </a:r>
          </a:p>
          <a:p>
            <a:r>
              <a:rPr lang="nl-NL" dirty="0"/>
              <a:t>.</a:t>
            </a:r>
            <a:r>
              <a:rPr lang="nl-NL" dirty="0" err="1"/>
              <a:t>env</a:t>
            </a:r>
            <a:r>
              <a:rPr lang="nl-NL" dirty="0"/>
              <a:t> niet in git</a:t>
            </a:r>
          </a:p>
          <a:p>
            <a:pPr lvl="1"/>
            <a:r>
              <a:rPr lang="nl-NL" dirty="0"/>
              <a:t>Echte </a:t>
            </a:r>
            <a:r>
              <a:rPr lang="nl-NL" dirty="0" err="1"/>
              <a:t>passwords</a:t>
            </a:r>
            <a:r>
              <a:rPr lang="nl-NL" dirty="0"/>
              <a:t>, gevoelig!!</a:t>
            </a:r>
          </a:p>
          <a:p>
            <a:pPr lvl="1"/>
            <a:r>
              <a:rPr lang="nl-NL" dirty="0"/>
              <a:t>.</a:t>
            </a:r>
            <a:r>
              <a:rPr lang="nl-NL" dirty="0" err="1"/>
              <a:t>gitignore</a:t>
            </a:r>
            <a:endParaRPr lang="nl-NL" dirty="0"/>
          </a:p>
          <a:p>
            <a:r>
              <a:rPr lang="nl-NL" dirty="0"/>
              <a:t>Alleen voor huidige omgeving</a:t>
            </a:r>
          </a:p>
          <a:p>
            <a:pPr lvl="1"/>
            <a:r>
              <a:rPr lang="nl-NL" dirty="0"/>
              <a:t>OTAP</a:t>
            </a:r>
          </a:p>
          <a:p>
            <a:r>
              <a:rPr lang="nl-NL" dirty="0"/>
              <a:t>Leesbaar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B3FA5-80BA-482D-BC1E-A43CE976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27" y="3723644"/>
            <a:ext cx="5815873" cy="27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0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E2E15-A5CA-18A7-DFD1-2DDFCF117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90D1-D5C3-7903-CEA7-1959AD17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Verbinden met database – Admin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4628-C622-4365-3784-06CDCD58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Phpmyadmin</a:t>
            </a:r>
            <a:endParaRPr lang="nl-NL" dirty="0"/>
          </a:p>
          <a:p>
            <a:r>
              <a:rPr lang="nl-NL" dirty="0" err="1"/>
              <a:t>Sequel</a:t>
            </a:r>
            <a:r>
              <a:rPr lang="nl-NL" dirty="0"/>
              <a:t> Ace ( </a:t>
            </a:r>
            <a:r>
              <a:rPr lang="nl-NL" dirty="0" err="1"/>
              <a:t>osx</a:t>
            </a:r>
            <a:r>
              <a:rPr lang="nl-NL" dirty="0"/>
              <a:t> )</a:t>
            </a:r>
          </a:p>
          <a:p>
            <a:r>
              <a:rPr lang="nl-NL" dirty="0" err="1"/>
              <a:t>HeidiSQL</a:t>
            </a:r>
            <a:endParaRPr lang="nl-NL" dirty="0"/>
          </a:p>
          <a:p>
            <a:r>
              <a:rPr lang="nl-NL" dirty="0" err="1"/>
              <a:t>MySQL</a:t>
            </a:r>
            <a:r>
              <a:rPr lang="nl-NL" dirty="0"/>
              <a:t> Workbench</a:t>
            </a:r>
          </a:p>
          <a:p>
            <a:endParaRPr lang="nl-NL" dirty="0"/>
          </a:p>
          <a:p>
            <a:r>
              <a:rPr lang="nl-NL" dirty="0"/>
              <a:t>Andere databases hebben eigen tools</a:t>
            </a:r>
          </a:p>
          <a:p>
            <a:pPr lvl="1"/>
            <a:r>
              <a:rPr lang="nl-NL" dirty="0"/>
              <a:t>MSSQL (Microsoft land)</a:t>
            </a:r>
          </a:p>
          <a:p>
            <a:pPr lvl="1"/>
            <a:r>
              <a:rPr lang="nl-NL" dirty="0"/>
              <a:t>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D453A-9661-4DEA-96BC-F6D2E91B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036" y="3122330"/>
            <a:ext cx="2741397" cy="27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0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C7E92-2253-F17C-B1AB-07AB9517A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A205-01A2-B118-C7C7-BD40C8A3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Ontwikkelen van 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66F84-88AB-F907-8C1A-AC4E7334E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Werk map</a:t>
            </a:r>
          </a:p>
          <a:p>
            <a:r>
              <a:rPr lang="nl-NL" dirty="0"/>
              <a:t>Case-</a:t>
            </a:r>
            <a:r>
              <a:rPr lang="nl-NL" dirty="0" err="1"/>
              <a:t>sensitive</a:t>
            </a:r>
            <a:endParaRPr lang="nl-NL" dirty="0"/>
          </a:p>
          <a:p>
            <a:r>
              <a:rPr lang="nl-NL" dirty="0"/>
              <a:t>PHP openen en sluiten</a:t>
            </a:r>
          </a:p>
          <a:p>
            <a:r>
              <a:rPr lang="nl-NL" dirty="0"/>
              <a:t>Regel afsluiten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phpinfo</a:t>
            </a:r>
            <a:r>
              <a:rPr lang="nl-NL" dirty="0"/>
              <a:t>();</a:t>
            </a:r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7833B-53FC-4AF5-CAB5-EE5672F6A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83" y="3241417"/>
            <a:ext cx="5815873" cy="27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9F639-4386-BBA6-CAD8-72FC41AF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BC6-F696-0411-4467-D1154552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FE164-4701-78D8-2D11-0A243D1D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0399"/>
          <a:stretch>
            <a:fillRect/>
          </a:stretch>
        </p:blipFill>
        <p:spPr>
          <a:xfrm>
            <a:off x="838200" y="4959067"/>
            <a:ext cx="8715375" cy="1533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6157F-F1DE-45DD-9A4F-84158AA78187}"/>
              </a:ext>
            </a:extLst>
          </p:cNvPr>
          <p:cNvSpPr txBox="1"/>
          <p:nvPr/>
        </p:nvSpPr>
        <p:spPr>
          <a:xfrm>
            <a:off x="660903" y="2023624"/>
            <a:ext cx="958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3"/>
              </a:rPr>
              <a:t>https://jheidebrink-ma.github.io/m5prog_opdrachtensite/les-1/</a:t>
            </a:r>
            <a:endParaRPr lang="nl-NL" dirty="0"/>
          </a:p>
          <a:p>
            <a:endParaRPr lang="nl-NL" dirty="0"/>
          </a:p>
          <a:p>
            <a:r>
              <a:rPr lang="nl-NL" dirty="0"/>
              <a:t>Lees en maak: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90ED16-035A-06B3-2CDB-1F36886956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7246" b="35161"/>
          <a:stretch>
            <a:fillRect/>
          </a:stretch>
        </p:blipFill>
        <p:spPr>
          <a:xfrm>
            <a:off x="838200" y="2898853"/>
            <a:ext cx="6924675" cy="17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8918-CB21-3885-D7EE-E41036AD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7A74-492B-9A1D-82F0-8C08682F8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gaan we maken?</a:t>
            </a:r>
          </a:p>
          <a:p>
            <a:r>
              <a:rPr lang="nl-NL" dirty="0"/>
              <a:t>Wat heb je nodig?</a:t>
            </a:r>
          </a:p>
          <a:p>
            <a:r>
              <a:rPr lang="nl-NL" dirty="0"/>
              <a:t>Types</a:t>
            </a:r>
          </a:p>
          <a:p>
            <a:r>
              <a:rPr lang="nl-NL" dirty="0"/>
              <a:t>Meest gebruikt</a:t>
            </a:r>
          </a:p>
          <a:p>
            <a:r>
              <a:rPr lang="nl-NL" dirty="0"/>
              <a:t>Installatie</a:t>
            </a:r>
          </a:p>
        </p:txBody>
      </p:sp>
    </p:spTree>
    <p:extLst>
      <p:ext uri="{BB962C8B-B14F-4D97-AF65-F5344CB8AC3E}">
        <p14:creationId xmlns:p14="http://schemas.microsoft.com/office/powerpoint/2010/main" val="364213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9210-A069-A02C-6EB3-DB5DAA91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gaan we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6BB4-DAF5-074C-256E-F8F31A3CD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Muziek bibliotheek</a:t>
            </a:r>
          </a:p>
          <a:p>
            <a:r>
              <a:rPr lang="nl-NL" dirty="0"/>
              <a:t>Demo:</a:t>
            </a:r>
          </a:p>
          <a:p>
            <a:pPr lvl="1"/>
            <a:r>
              <a:rPr lang="nl-NL" dirty="0"/>
              <a:t>even laten zien</a:t>
            </a:r>
          </a:p>
        </p:txBody>
      </p:sp>
    </p:spTree>
    <p:extLst>
      <p:ext uri="{BB962C8B-B14F-4D97-AF65-F5344CB8AC3E}">
        <p14:creationId xmlns:p14="http://schemas.microsoft.com/office/powerpoint/2010/main" val="100673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D6CB-2DC7-8352-60DA-35EC29A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Wat heb je nodig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1CCB-3AFB-CD11-528F-D68CF1C1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Reserve proxy </a:t>
            </a:r>
            <a:r>
              <a:rPr lang="nl-NL" i="1" dirty="0"/>
              <a:t>( Apache / </a:t>
            </a:r>
            <a:r>
              <a:rPr lang="nl-NL" i="1" dirty="0" err="1"/>
              <a:t>NGiNX</a:t>
            </a:r>
            <a:r>
              <a:rPr lang="nl-NL" i="1" dirty="0"/>
              <a:t> )</a:t>
            </a:r>
          </a:p>
          <a:p>
            <a:pPr lvl="1"/>
            <a:r>
              <a:rPr lang="nl-NL" i="1" dirty="0"/>
              <a:t>Je webserver/forward programma</a:t>
            </a:r>
            <a:endParaRPr lang="nl-NL" dirty="0"/>
          </a:p>
          <a:p>
            <a:r>
              <a:rPr lang="nl-NL" dirty="0"/>
              <a:t>Cache server </a:t>
            </a:r>
            <a:r>
              <a:rPr lang="nl-NL" i="1" dirty="0"/>
              <a:t>( </a:t>
            </a:r>
            <a:r>
              <a:rPr lang="nl-NL" i="1" dirty="0" err="1"/>
              <a:t>Redis</a:t>
            </a:r>
            <a:r>
              <a:rPr lang="nl-NL" i="1" dirty="0"/>
              <a:t> / </a:t>
            </a:r>
            <a:r>
              <a:rPr lang="nl-NL" i="1" dirty="0" err="1"/>
              <a:t>Memcached</a:t>
            </a:r>
            <a:r>
              <a:rPr lang="nl-NL" i="1" dirty="0"/>
              <a:t> )</a:t>
            </a:r>
          </a:p>
          <a:p>
            <a:pPr lvl="1"/>
            <a:r>
              <a:rPr lang="nl-NL" i="1" dirty="0"/>
              <a:t>Maakt je site sneller</a:t>
            </a:r>
            <a:endParaRPr lang="nl-NL" dirty="0"/>
          </a:p>
          <a:p>
            <a:r>
              <a:rPr lang="nl-NL" dirty="0"/>
              <a:t>Applicatie </a:t>
            </a:r>
            <a:r>
              <a:rPr lang="nl-NL" i="1" dirty="0"/>
              <a:t>( PHP / JS / python )</a:t>
            </a:r>
          </a:p>
          <a:p>
            <a:pPr lvl="1"/>
            <a:r>
              <a:rPr lang="nl-NL" i="1" dirty="0"/>
              <a:t>Backend en </a:t>
            </a:r>
            <a:r>
              <a:rPr lang="nl-NL" i="1" dirty="0" err="1"/>
              <a:t>frontend</a:t>
            </a:r>
            <a:r>
              <a:rPr lang="nl-NL" i="1" dirty="0"/>
              <a:t> code</a:t>
            </a:r>
            <a:endParaRPr lang="nl-NL" dirty="0"/>
          </a:p>
          <a:p>
            <a:r>
              <a:rPr lang="nl-NL" dirty="0" err="1"/>
              <a:t>DataBase</a:t>
            </a:r>
            <a:r>
              <a:rPr lang="nl-NL" dirty="0"/>
              <a:t> </a:t>
            </a:r>
            <a:r>
              <a:rPr lang="nl-NL" i="1" dirty="0"/>
              <a:t>( </a:t>
            </a:r>
            <a:r>
              <a:rPr lang="nl-NL" i="1" dirty="0" err="1"/>
              <a:t>MySQL</a:t>
            </a:r>
            <a:r>
              <a:rPr lang="nl-NL" i="1" dirty="0"/>
              <a:t> / </a:t>
            </a:r>
            <a:r>
              <a:rPr lang="nl-NL" i="1" dirty="0" err="1"/>
              <a:t>MariaDB</a:t>
            </a:r>
            <a:r>
              <a:rPr lang="nl-NL" i="1" dirty="0"/>
              <a:t> /  </a:t>
            </a:r>
            <a:r>
              <a:rPr lang="nl-NL" i="1" dirty="0" err="1"/>
              <a:t>PostgresSQL</a:t>
            </a:r>
            <a:r>
              <a:rPr lang="nl-NL" i="1" dirty="0"/>
              <a:t> )</a:t>
            </a:r>
          </a:p>
          <a:p>
            <a:pPr lvl="1"/>
            <a:r>
              <a:rPr lang="nl-NL" i="1" dirty="0"/>
              <a:t>Data opslag</a:t>
            </a:r>
          </a:p>
          <a:p>
            <a:pPr lvl="2"/>
            <a:r>
              <a:rPr lang="nl-NL" i="1" dirty="0"/>
              <a:t>Accounts</a:t>
            </a:r>
          </a:p>
          <a:p>
            <a:pPr lvl="2"/>
            <a:r>
              <a:rPr lang="nl-NL" i="1" dirty="0" err="1"/>
              <a:t>etc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C752A-CA04-45FD-4FE9-567D3E75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313" y="2224703"/>
            <a:ext cx="4217361" cy="42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CA00E-DF78-6FA8-4CA1-CF5E0929D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CF08-6EE8-9672-56E5-5F88768E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Types - Hoe kun je lokaal een website ontwikkelen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108F-E541-4E37-AE59-74B4B54B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dirty="0" err="1"/>
              <a:t>Locale</a:t>
            </a:r>
            <a:r>
              <a:rPr lang="nl-NL" dirty="0"/>
              <a:t> installatie</a:t>
            </a:r>
          </a:p>
          <a:p>
            <a:r>
              <a:rPr lang="nl-NL" dirty="0" err="1"/>
              <a:t>Valet</a:t>
            </a:r>
            <a:r>
              <a:rPr lang="nl-NL" dirty="0"/>
              <a:t> ( via </a:t>
            </a:r>
            <a:r>
              <a:rPr lang="nl-NL" dirty="0" err="1"/>
              <a:t>Laravel</a:t>
            </a:r>
            <a:r>
              <a:rPr lang="nl-NL" dirty="0"/>
              <a:t> op OSX )</a:t>
            </a:r>
          </a:p>
          <a:p>
            <a:r>
              <a:rPr lang="nl-NL" dirty="0" err="1"/>
              <a:t>Xamp</a:t>
            </a:r>
            <a:endParaRPr lang="nl-NL" dirty="0"/>
          </a:p>
          <a:p>
            <a:r>
              <a:rPr lang="nl-NL" dirty="0" err="1"/>
              <a:t>Wamp</a:t>
            </a:r>
            <a:r>
              <a:rPr lang="nl-NL" dirty="0"/>
              <a:t> / </a:t>
            </a:r>
            <a:r>
              <a:rPr lang="nl-NL" dirty="0" err="1"/>
              <a:t>Mamp</a:t>
            </a:r>
            <a:r>
              <a:rPr lang="nl-NL" dirty="0"/>
              <a:t> / Lamp</a:t>
            </a:r>
          </a:p>
          <a:p>
            <a:r>
              <a:rPr lang="nl-NL" dirty="0" err="1"/>
              <a:t>Vagrant</a:t>
            </a:r>
            <a:endParaRPr lang="nl-NL" dirty="0"/>
          </a:p>
          <a:p>
            <a:r>
              <a:rPr lang="it-IT" dirty="0"/>
              <a:t>In applicatie ( via Visual Studio / PHP Storm )</a:t>
            </a:r>
          </a:p>
          <a:p>
            <a:r>
              <a:rPr lang="nl-NL" dirty="0"/>
              <a:t>Docker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04301-EECC-47E4-797C-D81FFF7D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313" y="2224703"/>
            <a:ext cx="4217361" cy="42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7DC42-BB7A-3153-C9AA-7F1FF5E3B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63C2-A77D-194F-D218-78603086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Wat gebruikt de industrie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F7DD-9242-B6BC-1EAE-CB92C0013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nl-NL" dirty="0"/>
              <a:t>Docker</a:t>
            </a:r>
          </a:p>
          <a:p>
            <a:pPr lvl="2"/>
            <a:r>
              <a:rPr lang="nl-NL" dirty="0"/>
              <a:t>https://hub.docker.com/</a:t>
            </a:r>
          </a:p>
          <a:p>
            <a:pPr lvl="1"/>
            <a:r>
              <a:rPr lang="nl-NL" dirty="0"/>
              <a:t>Multiplatform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Cloud</a:t>
            </a:r>
          </a:p>
          <a:p>
            <a:pPr lvl="2"/>
            <a:r>
              <a:rPr lang="nl-NL" dirty="0"/>
              <a:t>AWS/</a:t>
            </a:r>
            <a:r>
              <a:rPr lang="nl-NL" dirty="0" err="1"/>
              <a:t>azure</a:t>
            </a:r>
            <a:r>
              <a:rPr lang="nl-NL" dirty="0"/>
              <a:t>/</a:t>
            </a:r>
            <a:r>
              <a:rPr lang="nl-NL" dirty="0" err="1"/>
              <a:t>etc</a:t>
            </a:r>
            <a:endParaRPr lang="nl-NL" dirty="0"/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7BD43-8159-A21E-5F41-5CEE4960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943" y="2212000"/>
            <a:ext cx="3542857" cy="42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006B-1D49-2603-5A18-2D386CFEA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CC6D-C111-E6E7-6590-360902EC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Alternatieven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5EAF-7D95-87BB-F41B-535606E4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Er zijn veel alternatieven</a:t>
            </a:r>
          </a:p>
          <a:p>
            <a:pPr lvl="1"/>
            <a:r>
              <a:rPr lang="nl-NL" dirty="0"/>
              <a:t>Denk aan:</a:t>
            </a:r>
          </a:p>
          <a:p>
            <a:pPr lvl="2"/>
            <a:r>
              <a:rPr lang="nl-NL" dirty="0"/>
              <a:t>Python</a:t>
            </a:r>
          </a:p>
          <a:p>
            <a:pPr lvl="2"/>
            <a:r>
              <a:rPr lang="nl-NL" dirty="0"/>
              <a:t>C# </a:t>
            </a:r>
            <a:r>
              <a:rPr lang="nl-NL" dirty="0" err="1"/>
              <a:t>asp</a:t>
            </a:r>
            <a:r>
              <a:rPr lang="nl-NL" dirty="0"/>
              <a:t> </a:t>
            </a:r>
            <a:r>
              <a:rPr lang="nl-NL" dirty="0" err="1"/>
              <a:t>core</a:t>
            </a:r>
            <a:endParaRPr lang="nl-NL" dirty="0"/>
          </a:p>
          <a:p>
            <a:pPr lvl="2"/>
            <a:r>
              <a:rPr lang="nl-NL" dirty="0" err="1"/>
              <a:t>Etc</a:t>
            </a:r>
            <a:endParaRPr lang="nl-NL" dirty="0"/>
          </a:p>
          <a:p>
            <a:pPr lvl="2"/>
            <a:endParaRPr lang="nl-NL" dirty="0"/>
          </a:p>
          <a:p>
            <a:pPr lvl="1"/>
            <a:r>
              <a:rPr lang="nl-NL" dirty="0"/>
              <a:t>Alles heeft een server nodig</a:t>
            </a:r>
          </a:p>
          <a:p>
            <a:pPr lvl="2"/>
            <a:r>
              <a:rPr lang="nl-NL" dirty="0"/>
              <a:t>On </a:t>
            </a:r>
            <a:r>
              <a:rPr lang="nl-NL" dirty="0" err="1"/>
              <a:t>premise</a:t>
            </a:r>
            <a:endParaRPr lang="nl-NL" dirty="0"/>
          </a:p>
          <a:p>
            <a:pPr lvl="3"/>
            <a:r>
              <a:rPr lang="nl-NL" dirty="0"/>
              <a:t>in het datacentrum van het bedrijf</a:t>
            </a:r>
          </a:p>
          <a:p>
            <a:pPr lvl="2"/>
            <a:r>
              <a:rPr lang="nl-NL" dirty="0"/>
              <a:t>Gehuurde server</a:t>
            </a:r>
          </a:p>
          <a:p>
            <a:pPr lvl="2"/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cloud</a:t>
            </a:r>
            <a:endParaRPr lang="nl-NL" dirty="0"/>
          </a:p>
          <a:p>
            <a:pPr lvl="3"/>
            <a:r>
              <a:rPr lang="nl-NL" dirty="0"/>
              <a:t>Voordelen en nadelen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E8356-DF38-8A2E-CF64-B42DDB0E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943" y="2212000"/>
            <a:ext cx="3542857" cy="42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6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9B435-05F8-A3BA-F08F-E613919A8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B8A1-1EED-F70F-BAD6-F43154E9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Docker -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00B3-8D1E-980D-1963-DBC3B72B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Docker hebben jullie al</a:t>
            </a:r>
          </a:p>
          <a:p>
            <a:pPr lvl="1"/>
            <a:r>
              <a:rPr lang="nl-NL" dirty="0"/>
              <a:t>Welke </a:t>
            </a:r>
            <a:r>
              <a:rPr lang="nl-NL" dirty="0" err="1"/>
              <a:t>errors</a:t>
            </a:r>
            <a:r>
              <a:rPr lang="nl-NL" dirty="0"/>
              <a:t> kom je tegen?</a:t>
            </a:r>
          </a:p>
          <a:p>
            <a:pPr lvl="2"/>
            <a:r>
              <a:rPr lang="nl-NL" dirty="0"/>
              <a:t>Containers down?</a:t>
            </a:r>
          </a:p>
          <a:p>
            <a:pPr lvl="1"/>
            <a:r>
              <a:rPr lang="nl-NL" dirty="0"/>
              <a:t>Hoe en waar staan de logs?</a:t>
            </a:r>
          </a:p>
          <a:p>
            <a:pPr lvl="1"/>
            <a:r>
              <a:rPr lang="nl-NL" dirty="0"/>
              <a:t>Geen verbinding</a:t>
            </a:r>
          </a:p>
          <a:p>
            <a:pPr lvl="1"/>
            <a:r>
              <a:rPr lang="nl-NL" dirty="0" err="1"/>
              <a:t>Hosts</a:t>
            </a:r>
            <a:endParaRPr lang="nl-NL" dirty="0"/>
          </a:p>
          <a:p>
            <a:pPr lvl="1"/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3CE06-46C3-1D2E-F75B-018CD620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460" y="365125"/>
            <a:ext cx="2741397" cy="2741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942C12-3CBB-FF31-5A52-8827EB809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772" y="4120599"/>
            <a:ext cx="3152775" cy="2600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8B062-F17D-ECFC-F817-2B8D8E259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229" y="4415874"/>
            <a:ext cx="4610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7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EA760-20A3-6B50-F2C8-85EC3DD58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DA37-1922-9B3B-30C3-C7778920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Docker - Configuratie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AE7F-2FA4-3C1B-9261-D15AB731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Wat kun je instellen</a:t>
            </a:r>
          </a:p>
          <a:p>
            <a:r>
              <a:rPr lang="nl-NL" dirty="0"/>
              <a:t>Wat kun je uit laten voeren tijdens installatie</a:t>
            </a:r>
          </a:p>
          <a:p>
            <a:r>
              <a:rPr lang="nl-NL" dirty="0"/>
              <a:t>Herstart van Docker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B4709-63D8-C2A2-A2CD-B943A94C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036" y="3122330"/>
            <a:ext cx="2741397" cy="27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6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368</Words>
  <Application>Microsoft Office PowerPoint</Application>
  <PresentationFormat>Widescreen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Development omgeving</vt:lpstr>
      <vt:lpstr>Inhoud </vt:lpstr>
      <vt:lpstr>Wat gaan we maken</vt:lpstr>
      <vt:lpstr>Wat heb je nodig  </vt:lpstr>
      <vt:lpstr>Types - Hoe kun je lokaal een website ontwikkelen</vt:lpstr>
      <vt:lpstr>Wat gebruikt de industrie</vt:lpstr>
      <vt:lpstr>Alternatieven</vt:lpstr>
      <vt:lpstr>Docker - Testen</vt:lpstr>
      <vt:lpstr>Docker - Configuratie</vt:lpstr>
      <vt:lpstr>Verbinden met database</vt:lpstr>
      <vt:lpstr>.env</vt:lpstr>
      <vt:lpstr>Verbinden met database – Admin tools</vt:lpstr>
      <vt:lpstr>Ontwikkelen van website </vt:lpstr>
      <vt:lpstr>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Dragan Javorac</dc:creator>
  <cp:lastModifiedBy>Dragan Javorac</cp:lastModifiedBy>
  <cp:revision>1</cp:revision>
  <dcterms:created xsi:type="dcterms:W3CDTF">2025-09-05T06:26:10Z</dcterms:created>
  <dcterms:modified xsi:type="dcterms:W3CDTF">2025-09-09T10:02:12Z</dcterms:modified>
</cp:coreProperties>
</file>