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7" r:id="rId4"/>
    <p:sldId id="258" r:id="rId5"/>
    <p:sldId id="271" r:id="rId6"/>
    <p:sldId id="272" r:id="rId7"/>
    <p:sldId id="276" r:id="rId8"/>
    <p:sldId id="273" r:id="rId9"/>
    <p:sldId id="279" r:id="rId10"/>
    <p:sldId id="274" r:id="rId11"/>
    <p:sldId id="281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1D688-726A-4C4C-BDC1-716377E99758}" v="23" dt="2025-09-16T08:20:25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16T09:30:36.525" v="2368" actId="20577"/>
      <pc:docMkLst>
        <pc:docMk/>
      </pc:docMkLst>
      <pc:sldChg chg="modSp">
        <pc:chgData name="Dragan Javorac" userId="913c2858-fb97-4c6e-a42c-b1f1a16b225e" providerId="ADAL" clId="{BC00D9DF-F858-4149-8B7B-F211D448CEDA}" dt="2025-09-05T06:57:44.659" v="1222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6:57:44.659" v="1222"/>
          <ac:spMkLst>
            <pc:docMk/>
            <pc:sldMk cId="2370235096" sldId="256"/>
            <ac:spMk id="2" creationId="{0B1D3E4B-FB02-7051-2AC1-532986725926}"/>
          </ac:spMkLst>
        </pc:spChg>
      </pc:sldChg>
      <pc:sldChg chg="modSp mod">
        <pc:chgData name="Dragan Javorac" userId="913c2858-fb97-4c6e-a42c-b1f1a16b225e" providerId="ADAL" clId="{BC00D9DF-F858-4149-8B7B-F211D448CEDA}" dt="2025-09-16T08:15:42.388" v="2049" actId="20577"/>
        <pc:sldMkLst>
          <pc:docMk/>
          <pc:sldMk cId="3642134840" sldId="257"/>
        </pc:sldMkLst>
        <pc:spChg chg="mod">
          <ac:chgData name="Dragan Javorac" userId="913c2858-fb97-4c6e-a42c-b1f1a16b225e" providerId="ADAL" clId="{BC00D9DF-F858-4149-8B7B-F211D448CEDA}" dt="2025-09-16T08:15:42.388" v="2049" actId="20577"/>
          <ac:spMkLst>
            <pc:docMk/>
            <pc:sldMk cId="3642134840" sldId="257"/>
            <ac:spMk id="3" creationId="{F75A7A74-492B-9A1D-82F0-8C08682F8B2D}"/>
          </ac:spMkLst>
        </pc:spChg>
      </pc:sldChg>
      <pc:sldChg chg="addSp delSp modSp mod">
        <pc:chgData name="Dragan Javorac" userId="913c2858-fb97-4c6e-a42c-b1f1a16b225e" providerId="ADAL" clId="{BC00D9DF-F858-4149-8B7B-F211D448CEDA}" dt="2025-09-16T08:20:11.401" v="2276" actId="21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6:58:23.144" v="1230" actId="27636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16T08:20:11.401" v="2276" actId="21"/>
          <ac:spMkLst>
            <pc:docMk/>
            <pc:sldMk cId="2280464665" sldId="258"/>
            <ac:spMk id="3" creationId="{05011CCB-3AFB-CD11-528F-D68CF1C187F1}"/>
          </ac:spMkLst>
        </pc:spChg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6:46:31.475" v="449" actId="47"/>
        <pc:sldMkLst>
          <pc:docMk/>
          <pc:sldMk cId="2396596277" sldId="266"/>
        </pc:sldMkLst>
      </pc:sldChg>
      <pc:sldChg chg="add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3422021876" sldId="267"/>
        </pc:sldMkLst>
      </pc:sldChg>
      <pc:sldChg chg="addSp del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854490597" sldId="268"/>
        </pc:sldMkLst>
      </pc:sldChg>
      <pc:sldChg chg="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115742647" sldId="269"/>
        </pc:sldMkLst>
      </pc:sldChg>
      <pc:sldChg chg="addSp delSp modSp add mod">
        <pc:chgData name="Dragan Javorac" userId="913c2858-fb97-4c6e-a42c-b1f1a16b225e" providerId="ADAL" clId="{BC00D9DF-F858-4149-8B7B-F211D448CEDA}" dt="2025-09-05T06:58:11.334" v="1227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add mod">
          <ac:chgData name="Dragan Javorac" userId="913c2858-fb97-4c6e-a42c-b1f1a16b225e" providerId="ADAL" clId="{BC00D9DF-F858-4149-8B7B-F211D448CEDA}" dt="2025-09-05T06:46:23.494" v="446" actId="20577"/>
          <ac:spMkLst>
            <pc:docMk/>
            <pc:sldMk cId="2731957848" sldId="270"/>
            <ac:spMk id="6" creationId="{3FB6157F-F1DE-45DD-9A4F-84158AA78187}"/>
          </ac:spMkLst>
        </pc:spChg>
        <pc:picChg chg="add mod">
          <ac:chgData name="Dragan Javorac" userId="913c2858-fb97-4c6e-a42c-b1f1a16b225e" providerId="ADAL" clId="{BC00D9DF-F858-4149-8B7B-F211D448CEDA}" dt="2025-09-05T06:58:11.334" v="1227" actId="1076"/>
          <ac:picMkLst>
            <pc:docMk/>
            <pc:sldMk cId="2731957848" sldId="270"/>
            <ac:picMk id="5" creationId="{EF19B939-BD27-ED13-833E-7BE7CE82A5F1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16T08:16:05.954" v="2050" actId="1076"/>
        <pc:sldMkLst>
          <pc:docMk/>
          <pc:sldMk cId="2023169900" sldId="271"/>
        </pc:sldMkLst>
        <pc:spChg chg="mod">
          <ac:chgData name="Dragan Javorac" userId="913c2858-fb97-4c6e-a42c-b1f1a16b225e" providerId="ADAL" clId="{BC00D9DF-F858-4149-8B7B-F211D448CEDA}" dt="2025-09-05T06:58:45.398" v="1238"/>
          <ac:spMkLst>
            <pc:docMk/>
            <pc:sldMk cId="2023169900" sldId="271"/>
            <ac:spMk id="2" creationId="{CA8DA479-B7A6-DB1A-6B8A-9B8081B02345}"/>
          </ac:spMkLst>
        </pc:spChg>
        <pc:spChg chg="mod">
          <ac:chgData name="Dragan Javorac" userId="913c2858-fb97-4c6e-a42c-b1f1a16b225e" providerId="ADAL" clId="{BC00D9DF-F858-4149-8B7B-F211D448CEDA}" dt="2025-09-05T06:59:37.394" v="1296" actId="20577"/>
          <ac:spMkLst>
            <pc:docMk/>
            <pc:sldMk cId="2023169900" sldId="271"/>
            <ac:spMk id="3" creationId="{AF5BCC5D-1878-807A-5010-046DE229718B}"/>
          </ac:spMkLst>
        </pc:spChg>
        <pc:picChg chg="add mod">
          <ac:chgData name="Dragan Javorac" userId="913c2858-fb97-4c6e-a42c-b1f1a16b225e" providerId="ADAL" clId="{BC00D9DF-F858-4149-8B7B-F211D448CEDA}" dt="2025-09-16T08:16:05.954" v="2050" actId="1076"/>
          <ac:picMkLst>
            <pc:docMk/>
            <pc:sldMk cId="2023169900" sldId="271"/>
            <ac:picMk id="5" creationId="{F88DC8C3-85B9-4D26-1552-4217D160CB86}"/>
          </ac:picMkLst>
        </pc:picChg>
        <pc:picChg chg="add mod">
          <ac:chgData name="Dragan Javorac" userId="913c2858-fb97-4c6e-a42c-b1f1a16b225e" providerId="ADAL" clId="{BC00D9DF-F858-4149-8B7B-F211D448CEDA}" dt="2025-09-05T06:58:58.696" v="1245" actId="1076"/>
          <ac:picMkLst>
            <pc:docMk/>
            <pc:sldMk cId="2023169900" sldId="271"/>
            <ac:picMk id="7" creationId="{64F70A36-CCC1-D3DB-F84F-2C336CF859C9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2872672637" sldId="271"/>
        </pc:sldMkLst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72577928" sldId="272"/>
        </pc:sldMkLst>
      </pc:sldChg>
      <pc:sldChg chg="delSp modSp add mod">
        <pc:chgData name="Dragan Javorac" userId="913c2858-fb97-4c6e-a42c-b1f1a16b225e" providerId="ADAL" clId="{BC00D9DF-F858-4149-8B7B-F211D448CEDA}" dt="2025-09-16T09:30:36.525" v="2368" actId="20577"/>
        <pc:sldMkLst>
          <pc:docMk/>
          <pc:sldMk cId="2035637063" sldId="272"/>
        </pc:sldMkLst>
        <pc:spChg chg="mod">
          <ac:chgData name="Dragan Javorac" userId="913c2858-fb97-4c6e-a42c-b1f1a16b225e" providerId="ADAL" clId="{BC00D9DF-F858-4149-8B7B-F211D448CEDA}" dt="2025-09-05T06:59:52.822" v="1300"/>
          <ac:spMkLst>
            <pc:docMk/>
            <pc:sldMk cId="2035637063" sldId="272"/>
            <ac:spMk id="2" creationId="{DF6A2C08-20A9-A265-8302-CBCE4D01C41D}"/>
          </ac:spMkLst>
        </pc:spChg>
        <pc:spChg chg="mod">
          <ac:chgData name="Dragan Javorac" userId="913c2858-fb97-4c6e-a42c-b1f1a16b225e" providerId="ADAL" clId="{BC00D9DF-F858-4149-8B7B-F211D448CEDA}" dt="2025-09-16T09:30:36.525" v="2368" actId="20577"/>
          <ac:spMkLst>
            <pc:docMk/>
            <pc:sldMk cId="2035637063" sldId="272"/>
            <ac:spMk id="3" creationId="{F16DF147-FB70-9A6E-88F4-A747F6B1BCF1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16T08:18:42.892" v="2265" actId="15"/>
        <pc:sldMkLst>
          <pc:docMk/>
          <pc:sldMk cId="274033116" sldId="273"/>
        </pc:sldMkLst>
        <pc:spChg chg="mod">
          <ac:chgData name="Dragan Javorac" userId="913c2858-fb97-4c6e-a42c-b1f1a16b225e" providerId="ADAL" clId="{BC00D9DF-F858-4149-8B7B-F211D448CEDA}" dt="2025-09-05T07:01:21.184" v="1476" actId="20577"/>
          <ac:spMkLst>
            <pc:docMk/>
            <pc:sldMk cId="274033116" sldId="273"/>
            <ac:spMk id="2" creationId="{2B70A6F6-8FBD-325D-FAD1-617339C6791E}"/>
          </ac:spMkLst>
        </pc:spChg>
        <pc:spChg chg="mod">
          <ac:chgData name="Dragan Javorac" userId="913c2858-fb97-4c6e-a42c-b1f1a16b225e" providerId="ADAL" clId="{BC00D9DF-F858-4149-8B7B-F211D448CEDA}" dt="2025-09-16T08:18:42.892" v="2265" actId="15"/>
          <ac:spMkLst>
            <pc:docMk/>
            <pc:sldMk cId="274033116" sldId="273"/>
            <ac:spMk id="3" creationId="{E2ACD22B-D370-E495-1317-9423FE94D589}"/>
          </ac:spMkLst>
        </pc:spChg>
        <pc:picChg chg="add mod">
          <ac:chgData name="Dragan Javorac" userId="913c2858-fb97-4c6e-a42c-b1f1a16b225e" providerId="ADAL" clId="{BC00D9DF-F858-4149-8B7B-F211D448CEDA}" dt="2025-09-16T08:18:01.924" v="2172" actId="1076"/>
          <ac:picMkLst>
            <pc:docMk/>
            <pc:sldMk cId="274033116" sldId="273"/>
            <ac:picMk id="4" creationId="{C81F5915-39EF-EF18-6640-29909BCE7915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629062919" sldId="273"/>
        </pc:sldMkLst>
      </pc:sldChg>
      <pc:sldChg chg="addSp delSp modSp add mod ord">
        <pc:chgData name="Dragan Javorac" userId="913c2858-fb97-4c6e-a42c-b1f1a16b225e" providerId="ADAL" clId="{BC00D9DF-F858-4149-8B7B-F211D448CEDA}" dt="2025-09-16T08:20:36.167" v="2289"/>
        <pc:sldMkLst>
          <pc:docMk/>
          <pc:sldMk cId="3063555163" sldId="274"/>
        </pc:sldMkLst>
        <pc:spChg chg="mod">
          <ac:chgData name="Dragan Javorac" userId="913c2858-fb97-4c6e-a42c-b1f1a16b225e" providerId="ADAL" clId="{BC00D9DF-F858-4149-8B7B-F211D448CEDA}" dt="2025-09-05T07:03:38.799" v="1834" actId="1076"/>
          <ac:spMkLst>
            <pc:docMk/>
            <pc:sldMk cId="3063555163" sldId="274"/>
            <ac:spMk id="3" creationId="{CD19A54C-2554-4D38-4737-39F4256555CD}"/>
          </ac:spMkLst>
        </pc:spChg>
        <pc:spChg chg="add mod">
          <ac:chgData name="Dragan Javorac" userId="913c2858-fb97-4c6e-a42c-b1f1a16b225e" providerId="ADAL" clId="{BC00D9DF-F858-4149-8B7B-F211D448CEDA}" dt="2025-09-05T07:03:50.799" v="1851" actId="20577"/>
          <ac:spMkLst>
            <pc:docMk/>
            <pc:sldMk cId="3063555163" sldId="274"/>
            <ac:spMk id="9" creationId="{9BA7346F-917A-45B8-290B-F6C1CB20FAF3}"/>
          </ac:spMkLst>
        </pc:spChg>
        <pc:picChg chg="mod">
          <ac:chgData name="Dragan Javorac" userId="913c2858-fb97-4c6e-a42c-b1f1a16b225e" providerId="ADAL" clId="{BC00D9DF-F858-4149-8B7B-F211D448CEDA}" dt="2025-09-05T07:03:39.964" v="1835" actId="1076"/>
          <ac:picMkLst>
            <pc:docMk/>
            <pc:sldMk cId="3063555163" sldId="274"/>
            <ac:picMk id="5" creationId="{E50014E5-DA38-2E3C-47B7-8864693F170D}"/>
          </ac:picMkLst>
        </pc:picChg>
        <pc:picChg chg="add mod">
          <ac:chgData name="Dragan Javorac" userId="913c2858-fb97-4c6e-a42c-b1f1a16b225e" providerId="ADAL" clId="{BC00D9DF-F858-4149-8B7B-F211D448CEDA}" dt="2025-09-05T07:03:42.964" v="1836" actId="1076"/>
          <ac:picMkLst>
            <pc:docMk/>
            <pc:sldMk cId="3063555163" sldId="274"/>
            <ac:picMk id="6" creationId="{C0E26F45-EA37-09EF-CC3E-9913239826D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3383277416" sldId="274"/>
        </pc:sldMkLst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1226168324" sldId="275"/>
        </pc:sldMkLst>
      </pc:sldChg>
      <pc:sldChg chg="addSp delSp modSp add mod ord">
        <pc:chgData name="Dragan Javorac" userId="913c2858-fb97-4c6e-a42c-b1f1a16b225e" providerId="ADAL" clId="{BC00D9DF-F858-4149-8B7B-F211D448CEDA}" dt="2025-09-05T07:05:29.123" v="1863" actId="1076"/>
        <pc:sldMkLst>
          <pc:docMk/>
          <pc:sldMk cId="4161686128" sldId="275"/>
        </pc:sldMkLst>
        <pc:spChg chg="mod">
          <ac:chgData name="Dragan Javorac" userId="913c2858-fb97-4c6e-a42c-b1f1a16b225e" providerId="ADAL" clId="{BC00D9DF-F858-4149-8B7B-F211D448CEDA}" dt="2025-09-05T07:04:15.464" v="1857"/>
          <ac:spMkLst>
            <pc:docMk/>
            <pc:sldMk cId="4161686128" sldId="275"/>
            <ac:spMk id="2" creationId="{FA95EEDE-7345-8A70-2BA7-A35587E1522D}"/>
          </ac:spMkLst>
        </pc:spChg>
        <pc:picChg chg="add mod">
          <ac:chgData name="Dragan Javorac" userId="913c2858-fb97-4c6e-a42c-b1f1a16b225e" providerId="ADAL" clId="{BC00D9DF-F858-4149-8B7B-F211D448CEDA}" dt="2025-09-05T07:05:29.123" v="1863" actId="1076"/>
          <ac:picMkLst>
            <pc:docMk/>
            <pc:sldMk cId="4161686128" sldId="275"/>
            <ac:picMk id="5" creationId="{77C55F05-A5C9-28BF-AEEF-FFE0AA40A77B}"/>
          </ac:picMkLst>
        </pc:picChg>
      </pc:sldChg>
      <pc:sldChg chg="addSp modSp add mod">
        <pc:chgData name="Dragan Javorac" userId="913c2858-fb97-4c6e-a42c-b1f1a16b225e" providerId="ADAL" clId="{BC00D9DF-F858-4149-8B7B-F211D448CEDA}" dt="2025-09-16T08:17:22.808" v="2165" actId="20577"/>
        <pc:sldMkLst>
          <pc:docMk/>
          <pc:sldMk cId="927791411" sldId="276"/>
        </pc:sldMkLst>
        <pc:spChg chg="mod">
          <ac:chgData name="Dragan Javorac" userId="913c2858-fb97-4c6e-a42c-b1f1a16b225e" providerId="ADAL" clId="{BC00D9DF-F858-4149-8B7B-F211D448CEDA}" dt="2025-09-16T08:16:25.462" v="2054"/>
          <ac:spMkLst>
            <pc:docMk/>
            <pc:sldMk cId="927791411" sldId="276"/>
            <ac:spMk id="2" creationId="{2B8F3DA9-6B93-AA73-170F-E1F570306142}"/>
          </ac:spMkLst>
        </pc:spChg>
        <pc:spChg chg="mod">
          <ac:chgData name="Dragan Javorac" userId="913c2858-fb97-4c6e-a42c-b1f1a16b225e" providerId="ADAL" clId="{BC00D9DF-F858-4149-8B7B-F211D448CEDA}" dt="2025-09-16T08:17:22.808" v="2165" actId="20577"/>
          <ac:spMkLst>
            <pc:docMk/>
            <pc:sldMk cId="927791411" sldId="276"/>
            <ac:spMk id="3" creationId="{CABF842D-CBB1-E508-00F2-E8B8215408AE}"/>
          </ac:spMkLst>
        </pc:spChg>
        <pc:picChg chg="add mod">
          <ac:chgData name="Dragan Javorac" userId="913c2858-fb97-4c6e-a42c-b1f1a16b225e" providerId="ADAL" clId="{BC00D9DF-F858-4149-8B7B-F211D448CEDA}" dt="2025-09-16T08:16:52.639" v="2082" actId="1076"/>
          <ac:picMkLst>
            <pc:docMk/>
            <pc:sldMk cId="927791411" sldId="276"/>
            <ac:picMk id="5" creationId="{72BC626D-684F-3A85-06C8-2B1847ACDC49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1534339280" sldId="276"/>
        </pc:sldMkLst>
      </pc:sldChg>
      <pc:sldChg chg="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3117709187" sldId="277"/>
        </pc:sldMkLst>
      </pc:sldChg>
      <pc:sldChg chg="addSp modSp add mod ord">
        <pc:chgData name="Dragan Javorac" userId="913c2858-fb97-4c6e-a42c-b1f1a16b225e" providerId="ADAL" clId="{BC00D9DF-F858-4149-8B7B-F211D448CEDA}" dt="2025-09-16T08:15:36.748" v="2043"/>
        <pc:sldMkLst>
          <pc:docMk/>
          <pc:sldMk cId="3213882017" sldId="277"/>
        </pc:sldMkLst>
        <pc:spChg chg="mod">
          <ac:chgData name="Dragan Javorac" userId="913c2858-fb97-4c6e-a42c-b1f1a16b225e" providerId="ADAL" clId="{BC00D9DF-F858-4149-8B7B-F211D448CEDA}" dt="2025-09-16T08:13:42.311" v="1888" actId="20577"/>
          <ac:spMkLst>
            <pc:docMk/>
            <pc:sldMk cId="3213882017" sldId="277"/>
            <ac:spMk id="2" creationId="{715DA5FF-B637-B597-65FF-DD0FC4E0F5C2}"/>
          </ac:spMkLst>
        </pc:spChg>
        <pc:spChg chg="mod">
          <ac:chgData name="Dragan Javorac" userId="913c2858-fb97-4c6e-a42c-b1f1a16b225e" providerId="ADAL" clId="{BC00D9DF-F858-4149-8B7B-F211D448CEDA}" dt="2025-09-16T08:15:20.867" v="2037" actId="20577"/>
          <ac:spMkLst>
            <pc:docMk/>
            <pc:sldMk cId="3213882017" sldId="277"/>
            <ac:spMk id="3" creationId="{A8E398D9-DB90-EE1A-6C12-2817B3DC5808}"/>
          </ac:spMkLst>
        </pc:spChg>
        <pc:picChg chg="add mod">
          <ac:chgData name="Dragan Javorac" userId="913c2858-fb97-4c6e-a42c-b1f1a16b225e" providerId="ADAL" clId="{BC00D9DF-F858-4149-8B7B-F211D448CEDA}" dt="2025-09-16T08:15:07.912" v="1998" actId="1076"/>
          <ac:picMkLst>
            <pc:docMk/>
            <pc:sldMk cId="3213882017" sldId="277"/>
            <ac:picMk id="5" creationId="{12809232-921D-DD7D-6A3A-27C43D06516E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6:57:47.904" v="1223" actId="47"/>
        <pc:sldMkLst>
          <pc:docMk/>
          <pc:sldMk cId="807117044" sldId="278"/>
        </pc:sldMkLst>
      </pc:sldChg>
      <pc:sldChg chg="add del">
        <pc:chgData name="Dragan Javorac" userId="913c2858-fb97-4c6e-a42c-b1f1a16b225e" providerId="ADAL" clId="{BC00D9DF-F858-4149-8B7B-F211D448CEDA}" dt="2025-09-16T08:19:08.318" v="2275" actId="47"/>
        <pc:sldMkLst>
          <pc:docMk/>
          <pc:sldMk cId="3422472582" sldId="278"/>
        </pc:sldMkLst>
      </pc:sldChg>
      <pc:sldChg chg="addSp modSp add mod">
        <pc:chgData name="Dragan Javorac" userId="913c2858-fb97-4c6e-a42c-b1f1a16b225e" providerId="ADAL" clId="{BC00D9DF-F858-4149-8B7B-F211D448CEDA}" dt="2025-09-16T08:19:03.072" v="2274" actId="20577"/>
        <pc:sldMkLst>
          <pc:docMk/>
          <pc:sldMk cId="1942821523" sldId="279"/>
        </pc:sldMkLst>
        <pc:spChg chg="mod">
          <ac:chgData name="Dragan Javorac" userId="913c2858-fb97-4c6e-a42c-b1f1a16b225e" providerId="ADAL" clId="{BC00D9DF-F858-4149-8B7B-F211D448CEDA}" dt="2025-09-16T08:19:03.072" v="2274" actId="20577"/>
          <ac:spMkLst>
            <pc:docMk/>
            <pc:sldMk cId="1942821523" sldId="279"/>
            <ac:spMk id="3" creationId="{EB6ACB4F-372E-6381-31BB-1CC5A2948075}"/>
          </ac:spMkLst>
        </pc:spChg>
        <pc:picChg chg="add mod">
          <ac:chgData name="Dragan Javorac" userId="913c2858-fb97-4c6e-a42c-b1f1a16b225e" providerId="ADAL" clId="{BC00D9DF-F858-4149-8B7B-F211D448CEDA}" dt="2025-09-16T08:18:54.579" v="2268" actId="1076"/>
          <ac:picMkLst>
            <pc:docMk/>
            <pc:sldMk cId="1942821523" sldId="279"/>
            <ac:picMk id="4" creationId="{8AC50CEE-C844-9FF5-2E1A-A6CECD266F9A}"/>
          </ac:picMkLst>
        </pc:picChg>
      </pc:sldChg>
      <pc:sldChg chg="add del">
        <pc:chgData name="Dragan Javorac" userId="913c2858-fb97-4c6e-a42c-b1f1a16b225e" providerId="ADAL" clId="{BC00D9DF-F858-4149-8B7B-F211D448CEDA}" dt="2025-09-16T08:20:37.801" v="2290" actId="47"/>
        <pc:sldMkLst>
          <pc:docMk/>
          <pc:sldMk cId="1764718603" sldId="280"/>
        </pc:sldMkLst>
      </pc:sldChg>
      <pc:sldChg chg="addSp delSp modSp add mod">
        <pc:chgData name="Dragan Javorac" userId="913c2858-fb97-4c6e-a42c-b1f1a16b225e" providerId="ADAL" clId="{BC00D9DF-F858-4149-8B7B-F211D448CEDA}" dt="2025-09-16T09:29:35.488" v="2360" actId="14100"/>
        <pc:sldMkLst>
          <pc:docMk/>
          <pc:sldMk cId="1476945259" sldId="281"/>
        </pc:sldMkLst>
        <pc:spChg chg="mod">
          <ac:chgData name="Dragan Javorac" userId="913c2858-fb97-4c6e-a42c-b1f1a16b225e" providerId="ADAL" clId="{BC00D9DF-F858-4149-8B7B-F211D448CEDA}" dt="2025-09-16T08:20:25.223" v="2279"/>
          <ac:spMkLst>
            <pc:docMk/>
            <pc:sldMk cId="1476945259" sldId="281"/>
            <ac:spMk id="2" creationId="{C0A129A9-A026-4611-9B27-7EF132244713}"/>
          </ac:spMkLst>
        </pc:spChg>
        <pc:spChg chg="mod">
          <ac:chgData name="Dragan Javorac" userId="913c2858-fb97-4c6e-a42c-b1f1a16b225e" providerId="ADAL" clId="{BC00D9DF-F858-4149-8B7B-F211D448CEDA}" dt="2025-09-16T08:21:01.166" v="2354" actId="15"/>
          <ac:spMkLst>
            <pc:docMk/>
            <pc:sldMk cId="1476945259" sldId="281"/>
            <ac:spMk id="3" creationId="{7652B821-F318-38A9-304E-ECF1B1E06892}"/>
          </ac:spMkLst>
        </pc:spChg>
        <pc:picChg chg="del">
          <ac:chgData name="Dragan Javorac" userId="913c2858-fb97-4c6e-a42c-b1f1a16b225e" providerId="ADAL" clId="{BC00D9DF-F858-4149-8B7B-F211D448CEDA}" dt="2025-09-16T08:20:27.061" v="2280" actId="478"/>
          <ac:picMkLst>
            <pc:docMk/>
            <pc:sldMk cId="1476945259" sldId="281"/>
            <ac:picMk id="4" creationId="{4BCE8081-C9E4-9DFA-6C07-8BC360A1A304}"/>
          </ac:picMkLst>
        </pc:picChg>
        <pc:picChg chg="add del mod">
          <ac:chgData name="Dragan Javorac" userId="913c2858-fb97-4c6e-a42c-b1f1a16b225e" providerId="ADAL" clId="{BC00D9DF-F858-4149-8B7B-F211D448CEDA}" dt="2025-09-16T09:29:32.205" v="2357" actId="478"/>
          <ac:picMkLst>
            <pc:docMk/>
            <pc:sldMk cId="1476945259" sldId="281"/>
            <ac:picMk id="6" creationId="{5E192B23-160D-53B2-CF0B-CAC10B8B2AFD}"/>
          </ac:picMkLst>
        </pc:picChg>
        <pc:picChg chg="add mod">
          <ac:chgData name="Dragan Javorac" userId="913c2858-fb97-4c6e-a42c-b1f1a16b225e" providerId="ADAL" clId="{BC00D9DF-F858-4149-8B7B-F211D448CEDA}" dt="2025-09-16T09:29:35.488" v="2360" actId="14100"/>
          <ac:picMkLst>
            <pc:docMk/>
            <pc:sldMk cId="1476945259" sldId="281"/>
            <ac:picMk id="8" creationId="{0E381DDF-686C-2B79-EB93-87B7A5FDD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3DF8-D70A-4619-BA46-AA7FA0C4FBB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6000E-0881-45DC-955C-C3633DA62B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85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heidebrink-ma.github.io/m5prog_opdrachtensite/les-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Document structuur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8F4DB-AF29-4CCD-BE3E-CCCC87E8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A54C-2554-4D38-4737-39F4256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69" y="272732"/>
            <a:ext cx="3587000" cy="1266710"/>
          </a:xfrm>
        </p:spPr>
        <p:txBody>
          <a:bodyPr>
            <a:normAutofit/>
          </a:bodyPr>
          <a:lstStyle/>
          <a:p>
            <a:r>
              <a:rPr lang="nl-NL" dirty="0"/>
              <a:t>Public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014E5-DA38-2E3C-47B7-8864693F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442"/>
            <a:ext cx="4966645" cy="2739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26F45-EA37-09EF-CC3E-991323982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6" y="1163147"/>
            <a:ext cx="4119014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A7346F-917A-45B8-290B-F6C1CB20FAF3}"/>
              </a:ext>
            </a:extLst>
          </p:cNvPr>
          <p:cNvSpPr txBox="1">
            <a:spLocks/>
          </p:cNvSpPr>
          <p:nvPr/>
        </p:nvSpPr>
        <p:spPr>
          <a:xfrm>
            <a:off x="7750176" y="272732"/>
            <a:ext cx="3587000" cy="126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Server side</a:t>
            </a:r>
          </a:p>
        </p:txBody>
      </p:sp>
    </p:spTree>
    <p:extLst>
      <p:ext uri="{BB962C8B-B14F-4D97-AF65-F5344CB8AC3E}">
        <p14:creationId xmlns:p14="http://schemas.microsoft.com/office/powerpoint/2010/main" val="30635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4347F-3F89-72DA-0CD0-32AB4E8AB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29A9-A026-4611-9B27-7EF13224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Voorbeeld een website van een bakker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B821-F318-38A9-304E-ECF1B1E0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1032" cy="4351338"/>
          </a:xfrm>
        </p:spPr>
        <p:txBody>
          <a:bodyPr>
            <a:normAutofit/>
          </a:bodyPr>
          <a:lstStyle/>
          <a:p>
            <a:r>
              <a:rPr lang="nl-NL" dirty="0"/>
              <a:t>Demo</a:t>
            </a:r>
          </a:p>
          <a:p>
            <a:pPr lvl="1"/>
            <a:r>
              <a:rPr lang="nl-NL" dirty="0" err="1"/>
              <a:t>docker</a:t>
            </a:r>
            <a:endParaRPr lang="nl-NL" dirty="0"/>
          </a:p>
          <a:p>
            <a:pPr lvl="1"/>
            <a:r>
              <a:rPr lang="nl-NL" dirty="0"/>
              <a:t>Public</a:t>
            </a:r>
          </a:p>
          <a:p>
            <a:pPr lvl="1"/>
            <a:r>
              <a:rPr lang="nl-NL" dirty="0"/>
              <a:t>Assets</a:t>
            </a:r>
          </a:p>
          <a:p>
            <a:pPr lvl="2"/>
            <a:r>
              <a:rPr lang="nl-NL" dirty="0"/>
              <a:t>Images</a:t>
            </a:r>
          </a:p>
          <a:p>
            <a:pPr lvl="2"/>
            <a:r>
              <a:rPr lang="nl-NL" dirty="0" err="1"/>
              <a:t>Css</a:t>
            </a:r>
            <a:endParaRPr lang="nl-NL" dirty="0"/>
          </a:p>
          <a:p>
            <a:pPr lvl="1"/>
            <a:r>
              <a:rPr lang="nl-NL" dirty="0"/>
              <a:t>Source</a:t>
            </a:r>
          </a:p>
          <a:p>
            <a:pPr lvl="1"/>
            <a:r>
              <a:rPr lang="nl-NL" dirty="0"/>
              <a:t>views</a:t>
            </a:r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81DDF-686C-2B79-EB93-87B7A5FD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12" y="1577169"/>
            <a:ext cx="5474130" cy="49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090F-0682-9EBE-012B-68671F05A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EDE-7345-8A70-2BA7-A35587E1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Stap voor stap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5F05-A5C9-28BF-AEEF-FFE0AA40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77" y="1439407"/>
            <a:ext cx="9952846" cy="54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6157F-F1DE-45DD-9A4F-84158AA78187}"/>
              </a:ext>
            </a:extLst>
          </p:cNvPr>
          <p:cNvSpPr txBox="1"/>
          <p:nvPr/>
        </p:nvSpPr>
        <p:spPr>
          <a:xfrm>
            <a:off x="660903" y="2023624"/>
            <a:ext cx="958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https://jheidebrink-ma.github.io/m5prog_opdrachtensite/les-1/</a:t>
            </a:r>
            <a:endParaRPr lang="nl-NL" dirty="0"/>
          </a:p>
          <a:p>
            <a:endParaRPr lang="nl-NL" dirty="0"/>
          </a:p>
          <a:p>
            <a:r>
              <a:rPr lang="nl-NL" dirty="0"/>
              <a:t>Lees en maak: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9B939-BD27-ED13-833E-7BE7CE82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8" y="3429000"/>
            <a:ext cx="79152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8918-CB21-3885-D7EE-E41036AD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7A74-492B-9A1D-82F0-8C08682F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Bootstrap</a:t>
            </a:r>
          </a:p>
          <a:p>
            <a:r>
              <a:rPr lang="nl-NL" dirty="0"/>
              <a:t>Structuur</a:t>
            </a:r>
          </a:p>
          <a:p>
            <a:r>
              <a:rPr lang="nl-NL" dirty="0"/>
              <a:t>Afsluiten van </a:t>
            </a:r>
            <a:r>
              <a:rPr lang="nl-NL" dirty="0" err="1"/>
              <a:t>php</a:t>
            </a:r>
            <a:r>
              <a:rPr lang="nl-NL" dirty="0"/>
              <a:t> tag</a:t>
            </a:r>
          </a:p>
          <a:p>
            <a:r>
              <a:rPr lang="nl-NL" dirty="0"/>
              <a:t>Onderdelen website</a:t>
            </a:r>
          </a:p>
          <a:p>
            <a:r>
              <a:rPr lang="nl-NL" dirty="0"/>
              <a:t>Van HTML naar Database</a:t>
            </a:r>
          </a:p>
        </p:txBody>
      </p:sp>
    </p:spTree>
    <p:extLst>
      <p:ext uri="{BB962C8B-B14F-4D97-AF65-F5344CB8AC3E}">
        <p14:creationId xmlns:p14="http://schemas.microsoft.com/office/powerpoint/2010/main" val="36421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EECE4-6427-7AF9-E83D-20DB9537E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5FF-B637-B597-65FF-DD0FC4E0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Bootstrap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98D9-DB90-EE1A-6C12-2817B3DC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8077" cy="4351338"/>
          </a:xfrm>
        </p:spPr>
        <p:txBody>
          <a:bodyPr/>
          <a:lstStyle/>
          <a:p>
            <a:r>
              <a:rPr lang="nl-NL" dirty="0"/>
              <a:t>Toolkit voor je website</a:t>
            </a:r>
          </a:p>
          <a:p>
            <a:r>
              <a:rPr lang="nl-NL" dirty="0"/>
              <a:t>Styling</a:t>
            </a:r>
          </a:p>
          <a:p>
            <a:r>
              <a:rPr lang="nl-NL" dirty="0" err="1"/>
              <a:t>Icons</a:t>
            </a:r>
            <a:endParaRPr lang="nl-NL" dirty="0"/>
          </a:p>
          <a:p>
            <a:r>
              <a:rPr lang="nl-NL" dirty="0" err="1"/>
              <a:t>Plugins</a:t>
            </a:r>
            <a:endParaRPr lang="nl-NL" dirty="0"/>
          </a:p>
          <a:p>
            <a:r>
              <a:rPr lang="nl-NL" dirty="0"/>
              <a:t>Componenten voor je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09232-921D-DD7D-6A3A-27C43D06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31" y="1687513"/>
            <a:ext cx="6814569" cy="31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structureer je je project</a:t>
            </a:r>
          </a:p>
          <a:p>
            <a:r>
              <a:rPr lang="nl-NL" dirty="0"/>
              <a:t>Public folder</a:t>
            </a:r>
          </a:p>
          <a:p>
            <a:r>
              <a:rPr lang="nl-NL" dirty="0"/>
              <a:t>Source folder</a:t>
            </a:r>
          </a:p>
          <a:p>
            <a:r>
              <a:rPr lang="nl-NL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A385D-8A0F-A22C-492B-49513229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A479-B7A6-DB1A-6B8A-9B8081B0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PHP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CC5D-1878-807A-5010-046DE229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of buiten de html?</a:t>
            </a:r>
          </a:p>
          <a:p>
            <a:pPr lvl="1"/>
            <a:r>
              <a:rPr lang="nl-NL" dirty="0"/>
              <a:t>API</a:t>
            </a:r>
          </a:p>
          <a:p>
            <a:pPr lvl="1"/>
            <a:r>
              <a:rPr lang="nl-NL" dirty="0"/>
              <a:t>View</a:t>
            </a:r>
          </a:p>
          <a:p>
            <a:pPr lvl="1"/>
            <a:r>
              <a:rPr lang="nl-NL" dirty="0"/>
              <a:t>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DC8C3-85B9-4D26-1552-4217D160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244" y="3651681"/>
            <a:ext cx="7362605" cy="2161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70A36-CCC1-D3DB-F84F-2C336CF8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58" y="3111038"/>
            <a:ext cx="6326949" cy="27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F1383-6C0C-BD71-1D02-FAF1E8AC3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C08-20A9-A265-8302-CBCE4D01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Onderdelen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F147-FB70-9A6E-88F4-A747F6B1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DockBlocks</a:t>
            </a:r>
            <a:endParaRPr lang="nl-NL" dirty="0"/>
          </a:p>
          <a:p>
            <a:pPr lvl="1"/>
            <a:r>
              <a:rPr lang="nl-NL" dirty="0"/>
              <a:t>https://docs.phpdoc.org/3.0/guide/getting-started/what-is-a-docblock.html</a:t>
            </a:r>
          </a:p>
          <a:p>
            <a:r>
              <a:rPr lang="nl-NL" dirty="0"/>
              <a:t>Folder indeling</a:t>
            </a:r>
          </a:p>
          <a:p>
            <a:pPr lvl="1"/>
            <a:r>
              <a:rPr lang="nl-NL" dirty="0"/>
              <a:t>Organiseer je code</a:t>
            </a:r>
          </a:p>
          <a:p>
            <a:r>
              <a:rPr lang="nl-NL" dirty="0"/>
              <a:t>Publieke folder</a:t>
            </a:r>
          </a:p>
          <a:p>
            <a:pPr lvl="1"/>
            <a:r>
              <a:rPr lang="nl-NL" dirty="0"/>
              <a:t>Toegang vanuit het web</a:t>
            </a:r>
          </a:p>
          <a:p>
            <a:pPr lvl="1"/>
            <a:r>
              <a:rPr lang="nl-NL" dirty="0"/>
              <a:t>Kwetsbaar</a:t>
            </a:r>
          </a:p>
          <a:p>
            <a:r>
              <a:rPr lang="nl-NL" dirty="0"/>
              <a:t>Functions / Classes / Views</a:t>
            </a:r>
          </a:p>
          <a:p>
            <a:pPr lvl="1"/>
            <a:r>
              <a:rPr lang="nl-NL" dirty="0"/>
              <a:t>Code indeling</a:t>
            </a:r>
          </a:p>
          <a:p>
            <a:pPr lvl="1"/>
            <a:r>
              <a:rPr lang="nl-NL" dirty="0"/>
              <a:t>Herbruikbaarheid</a:t>
            </a:r>
          </a:p>
          <a:p>
            <a:r>
              <a:rPr lang="nl-NL" dirty="0" err="1"/>
              <a:t>Config</a:t>
            </a:r>
            <a:endParaRPr lang="nl-NL" dirty="0"/>
          </a:p>
          <a:p>
            <a:pPr lvl="1"/>
            <a:r>
              <a:rPr lang="nl-NL" dirty="0"/>
              <a:t>Los, niet in de code</a:t>
            </a:r>
          </a:p>
        </p:txBody>
      </p:sp>
    </p:spTree>
    <p:extLst>
      <p:ext uri="{BB962C8B-B14F-4D97-AF65-F5344CB8AC3E}">
        <p14:creationId xmlns:p14="http://schemas.microsoft.com/office/powerpoint/2010/main" val="203563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E456-B496-6DEF-BD6D-25FE071C5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3DA9-6B93-AA73-170F-E1F5703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DockBlocks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842D-CBB1-E508-00F2-E8B82154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467" cy="4351338"/>
          </a:xfrm>
        </p:spPr>
        <p:txBody>
          <a:bodyPr>
            <a:normAutofit/>
          </a:bodyPr>
          <a:lstStyle/>
          <a:p>
            <a:r>
              <a:rPr lang="nl-NL" dirty="0"/>
              <a:t>Genereer je documentatie</a:t>
            </a:r>
          </a:p>
          <a:p>
            <a:endParaRPr lang="nl-NL" dirty="0"/>
          </a:p>
          <a:p>
            <a:r>
              <a:rPr lang="nl-NL" dirty="0"/>
              <a:t>Als je publieke code maakt</a:t>
            </a:r>
          </a:p>
          <a:p>
            <a:pPr lvl="1"/>
            <a:r>
              <a:rPr lang="nl-NL" dirty="0"/>
              <a:t>Libraries</a:t>
            </a:r>
          </a:p>
          <a:p>
            <a:pPr lvl="1"/>
            <a:r>
              <a:rPr lang="nl-NL" dirty="0"/>
              <a:t>Zeker doen!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C626D-684F-3A85-06C8-2B1847AC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7" y="1825625"/>
            <a:ext cx="6589603" cy="39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80F6-5858-951E-79AD-196E78E68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A6F6-8FBD-325D-FAD1-617339C6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Public VS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D22B-D370-E495-1317-9423FE94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Public staat in je server side map van je applicatie</a:t>
            </a:r>
          </a:p>
          <a:p>
            <a:r>
              <a:rPr lang="nl-NL" dirty="0"/>
              <a:t>Alle:</a:t>
            </a:r>
          </a:p>
          <a:p>
            <a:pPr lvl="1"/>
            <a:r>
              <a:rPr lang="nl-NL" dirty="0"/>
              <a:t>Images</a:t>
            </a:r>
          </a:p>
          <a:p>
            <a:pPr lvl="1"/>
            <a:r>
              <a:rPr lang="nl-NL" dirty="0" err="1"/>
              <a:t>Css</a:t>
            </a:r>
            <a:endParaRPr lang="nl-NL" dirty="0"/>
          </a:p>
          <a:p>
            <a:pPr lvl="1"/>
            <a:r>
              <a:rPr lang="nl-NL" dirty="0" err="1"/>
              <a:t>Js</a:t>
            </a:r>
            <a:endParaRPr lang="nl-NL" dirty="0"/>
          </a:p>
          <a:p>
            <a:pPr lvl="1"/>
            <a:r>
              <a:rPr lang="nl-NL" dirty="0"/>
              <a:t>Publieke </a:t>
            </a:r>
            <a:r>
              <a:rPr lang="nl-NL" dirty="0" err="1"/>
              <a:t>php</a:t>
            </a:r>
            <a:r>
              <a:rPr lang="nl-NL" dirty="0"/>
              <a:t> </a:t>
            </a:r>
          </a:p>
          <a:p>
            <a:pPr lvl="2"/>
            <a:r>
              <a:rPr lang="nl-NL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F5915-39EF-EF18-6640-29909BCE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01" y="2631626"/>
            <a:ext cx="4966645" cy="27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4929-37CE-FB1B-E1C6-8F7E9EF51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39CF-5FB1-833D-7505-CC86C4C0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Public VS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CB4F-372E-6381-31BB-1CC5A294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1032" cy="4351338"/>
          </a:xfrm>
        </p:spPr>
        <p:txBody>
          <a:bodyPr>
            <a:normAutofit/>
          </a:bodyPr>
          <a:lstStyle/>
          <a:p>
            <a:r>
              <a:rPr lang="nl-NL" dirty="0"/>
              <a:t>In de server side map staat:</a:t>
            </a:r>
          </a:p>
          <a:p>
            <a:pPr lvl="1"/>
            <a:r>
              <a:rPr lang="nl-NL" dirty="0"/>
              <a:t>Extra source (die niet tot een pagina </a:t>
            </a:r>
            <a:r>
              <a:rPr lang="nl-NL" dirty="0" err="1"/>
              <a:t>rendered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Libraries</a:t>
            </a:r>
          </a:p>
          <a:p>
            <a:pPr lvl="2"/>
            <a:r>
              <a:rPr lang="nl-NL" dirty="0"/>
              <a:t>Database code</a:t>
            </a:r>
          </a:p>
          <a:p>
            <a:pPr lvl="2"/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 err="1"/>
              <a:t>Etc</a:t>
            </a:r>
            <a:endParaRPr lang="nl-NL" dirty="0"/>
          </a:p>
          <a:p>
            <a:pPr lvl="1"/>
            <a:r>
              <a:rPr lang="nl-NL" dirty="0"/>
              <a:t>configuratie</a:t>
            </a:r>
          </a:p>
          <a:p>
            <a:pPr lvl="1"/>
            <a:r>
              <a:rPr lang="nl-NL" dirty="0"/>
              <a:t>Alles wat:</a:t>
            </a:r>
          </a:p>
          <a:p>
            <a:pPr lvl="2"/>
            <a:r>
              <a:rPr lang="nl-NL" dirty="0"/>
              <a:t>WEL nodig is </a:t>
            </a:r>
          </a:p>
          <a:p>
            <a:pPr lvl="2"/>
            <a:r>
              <a:rPr lang="nl-NL" dirty="0"/>
              <a:t>MAAR niet direct via het web benaderd mag worden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50CEE-C844-9FF5-2E1A-A6CECD26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52" y="0"/>
            <a:ext cx="4119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214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Document structuur</vt:lpstr>
      <vt:lpstr>Inhoud </vt:lpstr>
      <vt:lpstr>Bootstrap </vt:lpstr>
      <vt:lpstr>Structuur</vt:lpstr>
      <vt:lpstr>PHP afsluiten</vt:lpstr>
      <vt:lpstr>Onderdelen</vt:lpstr>
      <vt:lpstr>DockBlocks</vt:lpstr>
      <vt:lpstr>Public VS server side</vt:lpstr>
      <vt:lpstr>Public VS server side</vt:lpstr>
      <vt:lpstr>PowerPoint Presentation</vt:lpstr>
      <vt:lpstr>Voorbeeld een website van een bakker</vt:lpstr>
      <vt:lpstr>Stap voor stap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2025-09-16T09:30:42Z</dcterms:modified>
</cp:coreProperties>
</file>