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69" r:id="rId2"/>
    <p:sldId id="954" r:id="rId3"/>
    <p:sldId id="961" r:id="rId4"/>
    <p:sldId id="962" r:id="rId5"/>
    <p:sldId id="965" r:id="rId6"/>
    <p:sldId id="256" r:id="rId7"/>
    <p:sldId id="955" r:id="rId8"/>
    <p:sldId id="956" r:id="rId9"/>
    <p:sldId id="957" r:id="rId10"/>
    <p:sldId id="959" r:id="rId11"/>
    <p:sldId id="960" r:id="rId12"/>
    <p:sldId id="964" r:id="rId1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9FC3DD"/>
    <a:srgbClr val="0023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C09FA16-D276-489A-B84E-1957DB948DA1}" v="71" dt="2025-06-04T13:07:39.6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902" autoAdjust="0"/>
  </p:normalViewPr>
  <p:slideViewPr>
    <p:cSldViewPr snapToGrid="0" showGuides="1">
      <p:cViewPr varScale="1">
        <p:scale>
          <a:sx n="78" d="100"/>
          <a:sy n="78" d="100"/>
        </p:scale>
        <p:origin x="878" y="67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sana García" userId="1f4bff65-a3a9-4f2d-8b07-a5b683ca5805" providerId="ADAL" clId="{4C09FA16-D276-489A-B84E-1957DB948DA1}"/>
    <pc:docChg chg="undo redo custSel addSld delSld modSld sldOrd">
      <pc:chgData name="Susana García" userId="1f4bff65-a3a9-4f2d-8b07-a5b683ca5805" providerId="ADAL" clId="{4C09FA16-D276-489A-B84E-1957DB948DA1}" dt="2025-06-08T14:03:12.297" v="1101" actId="680"/>
      <pc:docMkLst>
        <pc:docMk/>
      </pc:docMkLst>
      <pc:sldChg chg="addSp modSp">
        <pc:chgData name="Susana García" userId="1f4bff65-a3a9-4f2d-8b07-a5b683ca5805" providerId="ADAL" clId="{4C09FA16-D276-489A-B84E-1957DB948DA1}" dt="2025-06-04T13:10:59.078" v="898"/>
        <pc:sldMkLst>
          <pc:docMk/>
          <pc:sldMk cId="1883451190" sldId="256"/>
        </pc:sldMkLst>
        <pc:spChg chg="add mod">
          <ac:chgData name="Susana García" userId="1f4bff65-a3a9-4f2d-8b07-a5b683ca5805" providerId="ADAL" clId="{4C09FA16-D276-489A-B84E-1957DB948DA1}" dt="2025-06-04T13:10:59.078" v="898"/>
          <ac:spMkLst>
            <pc:docMk/>
            <pc:sldMk cId="1883451190" sldId="256"/>
            <ac:spMk id="2" creationId="{3A015FA8-74A5-FCD1-5C7A-895E987C01B2}"/>
          </ac:spMkLst>
        </pc:spChg>
      </pc:sldChg>
      <pc:sldChg chg="addSp delSp modSp mod modNotesTx">
        <pc:chgData name="Susana García" userId="1f4bff65-a3a9-4f2d-8b07-a5b683ca5805" providerId="ADAL" clId="{4C09FA16-D276-489A-B84E-1957DB948DA1}" dt="2025-06-08T13:37:34.925" v="1094" actId="1035"/>
        <pc:sldMkLst>
          <pc:docMk/>
          <pc:sldMk cId="2610816405" sldId="269"/>
        </pc:sldMkLst>
        <pc:spChg chg="mod">
          <ac:chgData name="Susana García" userId="1f4bff65-a3a9-4f2d-8b07-a5b683ca5805" providerId="ADAL" clId="{4C09FA16-D276-489A-B84E-1957DB948DA1}" dt="2025-06-08T13:35:09.583" v="1069" actId="20577"/>
          <ac:spMkLst>
            <pc:docMk/>
            <pc:sldMk cId="2610816405" sldId="269"/>
            <ac:spMk id="8" creationId="{BCE9BEC1-69FF-5811-5C8D-02BA3097F08C}"/>
          </ac:spMkLst>
        </pc:spChg>
        <pc:spChg chg="mod">
          <ac:chgData name="Susana García" userId="1f4bff65-a3a9-4f2d-8b07-a5b683ca5805" providerId="ADAL" clId="{4C09FA16-D276-489A-B84E-1957DB948DA1}" dt="2025-06-04T14:05:28.359" v="1063" actId="20577"/>
          <ac:spMkLst>
            <pc:docMk/>
            <pc:sldMk cId="2610816405" sldId="269"/>
            <ac:spMk id="9" creationId="{43A1941D-2C73-70D5-34E3-9CB427DCE40F}"/>
          </ac:spMkLst>
        </pc:spChg>
        <pc:spChg chg="add del mod">
          <ac:chgData name="Susana García" userId="1f4bff65-a3a9-4f2d-8b07-a5b683ca5805" providerId="ADAL" clId="{4C09FA16-D276-489A-B84E-1957DB948DA1}" dt="2025-06-08T13:37:24.105" v="1079" actId="478"/>
          <ac:spMkLst>
            <pc:docMk/>
            <pc:sldMk cId="2610816405" sldId="269"/>
            <ac:spMk id="11" creationId="{50DCB919-D9D4-D77A-1228-44714FAD93FA}"/>
          </ac:spMkLst>
        </pc:spChg>
        <pc:spChg chg="add mod ord">
          <ac:chgData name="Susana García" userId="1f4bff65-a3a9-4f2d-8b07-a5b683ca5805" providerId="ADAL" clId="{4C09FA16-D276-489A-B84E-1957DB948DA1}" dt="2025-06-08T13:37:34.925" v="1094" actId="1035"/>
          <ac:spMkLst>
            <pc:docMk/>
            <pc:sldMk cId="2610816405" sldId="269"/>
            <ac:spMk id="12" creationId="{BC931071-835C-237F-6028-E7CFE0A81857}"/>
          </ac:spMkLst>
        </pc:spChg>
      </pc:sldChg>
      <pc:sldChg chg="addSp delSp modSp mod ord modAnim modNotesTx">
        <pc:chgData name="Susana García" userId="1f4bff65-a3a9-4f2d-8b07-a5b683ca5805" providerId="ADAL" clId="{4C09FA16-D276-489A-B84E-1957DB948DA1}" dt="2025-06-04T13:10:55.734" v="895"/>
        <pc:sldMkLst>
          <pc:docMk/>
          <pc:sldMk cId="965937728" sldId="954"/>
        </pc:sldMkLst>
        <pc:spChg chg="mod">
          <ac:chgData name="Susana García" userId="1f4bff65-a3a9-4f2d-8b07-a5b683ca5805" providerId="ADAL" clId="{4C09FA16-D276-489A-B84E-1957DB948DA1}" dt="2025-06-04T12:40:07.780" v="31" actId="20577"/>
          <ac:spMkLst>
            <pc:docMk/>
            <pc:sldMk cId="965937728" sldId="954"/>
            <ac:spMk id="5" creationId="{F2C7212B-A017-AA7A-3227-4EB7787989D4}"/>
          </ac:spMkLst>
        </pc:spChg>
        <pc:spChg chg="add mod">
          <ac:chgData name="Susana García" userId="1f4bff65-a3a9-4f2d-8b07-a5b683ca5805" providerId="ADAL" clId="{4C09FA16-D276-489A-B84E-1957DB948DA1}" dt="2025-06-04T13:10:55.734" v="895"/>
          <ac:spMkLst>
            <pc:docMk/>
            <pc:sldMk cId="965937728" sldId="954"/>
            <ac:spMk id="23" creationId="{EFBBA425-C3D9-58C5-F101-683E04517A4F}"/>
          </ac:spMkLst>
        </pc:spChg>
        <pc:spChg chg="mod">
          <ac:chgData name="Susana García" userId="1f4bff65-a3a9-4f2d-8b07-a5b683ca5805" providerId="ADAL" clId="{4C09FA16-D276-489A-B84E-1957DB948DA1}" dt="2025-06-04T12:41:12.514" v="57" actId="20577"/>
          <ac:spMkLst>
            <pc:docMk/>
            <pc:sldMk cId="965937728" sldId="954"/>
            <ac:spMk id="33" creationId="{EE828332-3088-9260-8B89-73C93C997356}"/>
          </ac:spMkLst>
        </pc:spChg>
        <pc:picChg chg="add mod">
          <ac:chgData name="Susana García" userId="1f4bff65-a3a9-4f2d-8b07-a5b683ca5805" providerId="ADAL" clId="{4C09FA16-D276-489A-B84E-1957DB948DA1}" dt="2025-06-04T12:44:41.586" v="115" actId="1076"/>
          <ac:picMkLst>
            <pc:docMk/>
            <pc:sldMk cId="965937728" sldId="954"/>
            <ac:picMk id="13" creationId="{056F4973-CC67-FE21-5B9B-E0E74AFE680C}"/>
          </ac:picMkLst>
        </pc:picChg>
        <pc:picChg chg="add mod modCrop">
          <ac:chgData name="Susana García" userId="1f4bff65-a3a9-4f2d-8b07-a5b683ca5805" providerId="ADAL" clId="{4C09FA16-D276-489A-B84E-1957DB948DA1}" dt="2025-06-04T12:45:01.993" v="119" actId="732"/>
          <ac:picMkLst>
            <pc:docMk/>
            <pc:sldMk cId="965937728" sldId="954"/>
            <ac:picMk id="20" creationId="{55FCF540-D811-61C8-DC08-0846B4E847B9}"/>
          </ac:picMkLst>
        </pc:picChg>
        <pc:picChg chg="add mod modCrop">
          <ac:chgData name="Susana García" userId="1f4bff65-a3a9-4f2d-8b07-a5b683ca5805" providerId="ADAL" clId="{4C09FA16-D276-489A-B84E-1957DB948DA1}" dt="2025-06-04T12:44:56.260" v="118" actId="732"/>
          <ac:picMkLst>
            <pc:docMk/>
            <pc:sldMk cId="965937728" sldId="954"/>
            <ac:picMk id="22" creationId="{C7A53760-4C78-8990-6034-5C15A5E6CB5F}"/>
          </ac:picMkLst>
        </pc:picChg>
      </pc:sldChg>
      <pc:sldChg chg="addSp modSp">
        <pc:chgData name="Susana García" userId="1f4bff65-a3a9-4f2d-8b07-a5b683ca5805" providerId="ADAL" clId="{4C09FA16-D276-489A-B84E-1957DB948DA1}" dt="2025-06-04T13:11:00.284" v="899"/>
        <pc:sldMkLst>
          <pc:docMk/>
          <pc:sldMk cId="3549539476" sldId="955"/>
        </pc:sldMkLst>
        <pc:spChg chg="add mod">
          <ac:chgData name="Susana García" userId="1f4bff65-a3a9-4f2d-8b07-a5b683ca5805" providerId="ADAL" clId="{4C09FA16-D276-489A-B84E-1957DB948DA1}" dt="2025-06-04T13:11:00.284" v="899"/>
          <ac:spMkLst>
            <pc:docMk/>
            <pc:sldMk cId="3549539476" sldId="955"/>
            <ac:spMk id="2" creationId="{1378E80D-C5AE-35D2-FDC6-436B7891EDF5}"/>
          </ac:spMkLst>
        </pc:spChg>
      </pc:sldChg>
      <pc:sldChg chg="addSp delSp modSp new mod delAnim modAnim">
        <pc:chgData name="Susana García" userId="1f4bff65-a3a9-4f2d-8b07-a5b683ca5805" providerId="ADAL" clId="{4C09FA16-D276-489A-B84E-1957DB948DA1}" dt="2025-06-04T13:11:01.590" v="900"/>
        <pc:sldMkLst>
          <pc:docMk/>
          <pc:sldMk cId="2195532195" sldId="956"/>
        </pc:sldMkLst>
        <pc:spChg chg="add mod">
          <ac:chgData name="Susana García" userId="1f4bff65-a3a9-4f2d-8b07-a5b683ca5805" providerId="ADAL" clId="{4C09FA16-D276-489A-B84E-1957DB948DA1}" dt="2025-06-04T13:11:01.590" v="900"/>
          <ac:spMkLst>
            <pc:docMk/>
            <pc:sldMk cId="2195532195" sldId="956"/>
            <ac:spMk id="2" creationId="{33BC3F85-FA0C-8E36-F58E-0991C794448D}"/>
          </ac:spMkLst>
        </pc:spChg>
        <pc:picChg chg="add">
          <ac:chgData name="Susana García" userId="1f4bff65-a3a9-4f2d-8b07-a5b683ca5805" providerId="ADAL" clId="{4C09FA16-D276-489A-B84E-1957DB948DA1}" dt="2025-06-03T13:24:21.358" v="4" actId="22"/>
          <ac:picMkLst>
            <pc:docMk/>
            <pc:sldMk cId="2195532195" sldId="956"/>
            <ac:picMk id="3" creationId="{55CE3BBF-67F8-482A-EC88-0803EF2FA245}"/>
          </ac:picMkLst>
        </pc:picChg>
      </pc:sldChg>
      <pc:sldChg chg="addSp delSp modSp new mod modAnim">
        <pc:chgData name="Susana García" userId="1f4bff65-a3a9-4f2d-8b07-a5b683ca5805" providerId="ADAL" clId="{4C09FA16-D276-489A-B84E-1957DB948DA1}" dt="2025-06-04T13:47:04.347" v="948"/>
        <pc:sldMkLst>
          <pc:docMk/>
          <pc:sldMk cId="2230161386" sldId="957"/>
        </pc:sldMkLst>
        <pc:spChg chg="add mod">
          <ac:chgData name="Susana García" userId="1f4bff65-a3a9-4f2d-8b07-a5b683ca5805" providerId="ADAL" clId="{4C09FA16-D276-489A-B84E-1957DB948DA1}" dt="2025-06-04T13:11:02.647" v="901"/>
          <ac:spMkLst>
            <pc:docMk/>
            <pc:sldMk cId="2230161386" sldId="957"/>
            <ac:spMk id="2" creationId="{13C7D3C4-5551-1D63-339D-0E1E31B2AF9F}"/>
          </ac:spMkLst>
        </pc:spChg>
        <pc:spChg chg="add mod">
          <ac:chgData name="Susana García" userId="1f4bff65-a3a9-4f2d-8b07-a5b683ca5805" providerId="ADAL" clId="{4C09FA16-D276-489A-B84E-1957DB948DA1}" dt="2025-06-04T13:46:46.600" v="946" actId="14100"/>
          <ac:spMkLst>
            <pc:docMk/>
            <pc:sldMk cId="2230161386" sldId="957"/>
            <ac:spMk id="4" creationId="{EDC105EA-5F71-9894-11D9-26E6A83008EE}"/>
          </ac:spMkLst>
        </pc:spChg>
        <pc:spChg chg="add mod">
          <ac:chgData name="Susana García" userId="1f4bff65-a3a9-4f2d-8b07-a5b683ca5805" providerId="ADAL" clId="{4C09FA16-D276-489A-B84E-1957DB948DA1}" dt="2025-06-04T13:46:03.047" v="932" actId="1076"/>
          <ac:spMkLst>
            <pc:docMk/>
            <pc:sldMk cId="2230161386" sldId="957"/>
            <ac:spMk id="6" creationId="{02F168D8-1C59-9B5A-84B5-3C93CC7A5505}"/>
          </ac:spMkLst>
        </pc:spChg>
        <pc:picChg chg="add mod">
          <ac:chgData name="Susana García" userId="1f4bff65-a3a9-4f2d-8b07-a5b683ca5805" providerId="ADAL" clId="{4C09FA16-D276-489A-B84E-1957DB948DA1}" dt="2025-06-04T13:46:30.598" v="941" actId="1076"/>
          <ac:picMkLst>
            <pc:docMk/>
            <pc:sldMk cId="2230161386" sldId="957"/>
            <ac:picMk id="3" creationId="{E51C0576-5E21-A72D-83BE-A634804FBCB4}"/>
          </ac:picMkLst>
        </pc:picChg>
      </pc:sldChg>
      <pc:sldChg chg="addSp modSp new del mod">
        <pc:chgData name="Susana García" userId="1f4bff65-a3a9-4f2d-8b07-a5b683ca5805" providerId="ADAL" clId="{4C09FA16-D276-489A-B84E-1957DB948DA1}" dt="2025-06-08T13:59:39.208" v="1099" actId="47"/>
        <pc:sldMkLst>
          <pc:docMk/>
          <pc:sldMk cId="730626474" sldId="958"/>
        </pc:sldMkLst>
      </pc:sldChg>
      <pc:sldChg chg="addSp modSp new mod">
        <pc:chgData name="Susana García" userId="1f4bff65-a3a9-4f2d-8b07-a5b683ca5805" providerId="ADAL" clId="{4C09FA16-D276-489A-B84E-1957DB948DA1}" dt="2025-06-04T13:11:04.783" v="903"/>
        <pc:sldMkLst>
          <pc:docMk/>
          <pc:sldMk cId="2358848183" sldId="959"/>
        </pc:sldMkLst>
        <pc:spChg chg="add mod">
          <ac:chgData name="Susana García" userId="1f4bff65-a3a9-4f2d-8b07-a5b683ca5805" providerId="ADAL" clId="{4C09FA16-D276-489A-B84E-1957DB948DA1}" dt="2025-06-04T13:11:04.783" v="903"/>
          <ac:spMkLst>
            <pc:docMk/>
            <pc:sldMk cId="2358848183" sldId="959"/>
            <ac:spMk id="2" creationId="{26205330-9068-420F-41CB-A13D9EEA711E}"/>
          </ac:spMkLst>
        </pc:spChg>
        <pc:picChg chg="add">
          <ac:chgData name="Susana García" userId="1f4bff65-a3a9-4f2d-8b07-a5b683ca5805" providerId="ADAL" clId="{4C09FA16-D276-489A-B84E-1957DB948DA1}" dt="2025-06-03T13:25:15.643" v="7" actId="22"/>
          <ac:picMkLst>
            <pc:docMk/>
            <pc:sldMk cId="2358848183" sldId="959"/>
            <ac:picMk id="3" creationId="{EF9F5788-5594-9D0F-BF7B-DCA6498284EF}"/>
          </ac:picMkLst>
        </pc:picChg>
      </pc:sldChg>
      <pc:sldChg chg="addSp delSp modSp add mod modAnim modNotesTx">
        <pc:chgData name="Susana García" userId="1f4bff65-a3a9-4f2d-8b07-a5b683ca5805" providerId="ADAL" clId="{4C09FA16-D276-489A-B84E-1957DB948DA1}" dt="2025-06-04T14:01:56.871" v="1041" actId="1036"/>
        <pc:sldMkLst>
          <pc:docMk/>
          <pc:sldMk cId="1138300459" sldId="960"/>
        </pc:sldMkLst>
        <pc:spChg chg="mod">
          <ac:chgData name="Susana García" userId="1f4bff65-a3a9-4f2d-8b07-a5b683ca5805" providerId="ADAL" clId="{4C09FA16-D276-489A-B84E-1957DB948DA1}" dt="2025-06-04T13:53:55.347" v="966" actId="20577"/>
          <ac:spMkLst>
            <pc:docMk/>
            <pc:sldMk cId="1138300459" sldId="960"/>
            <ac:spMk id="5" creationId="{C4B4216D-5257-32FA-C8C4-195EB676E7F6}"/>
          </ac:spMkLst>
        </pc:spChg>
        <pc:spChg chg="add mod">
          <ac:chgData name="Susana García" userId="1f4bff65-a3a9-4f2d-8b07-a5b683ca5805" providerId="ADAL" clId="{4C09FA16-D276-489A-B84E-1957DB948DA1}" dt="2025-06-04T13:57:29.650" v="992" actId="113"/>
          <ac:spMkLst>
            <pc:docMk/>
            <pc:sldMk cId="1138300459" sldId="960"/>
            <ac:spMk id="10" creationId="{234F6475-8E8C-E72E-AE68-4CFDA501783A}"/>
          </ac:spMkLst>
        </pc:spChg>
        <pc:spChg chg="add mod">
          <ac:chgData name="Susana García" userId="1f4bff65-a3a9-4f2d-8b07-a5b683ca5805" providerId="ADAL" clId="{4C09FA16-D276-489A-B84E-1957DB948DA1}" dt="2025-06-04T13:58:29.946" v="1007" actId="1036"/>
          <ac:spMkLst>
            <pc:docMk/>
            <pc:sldMk cId="1138300459" sldId="960"/>
            <ac:spMk id="16" creationId="{B0D2A3A9-299C-8D2C-5127-442242A215E4}"/>
          </ac:spMkLst>
        </pc:spChg>
        <pc:spChg chg="add mod">
          <ac:chgData name="Susana García" userId="1f4bff65-a3a9-4f2d-8b07-a5b683ca5805" providerId="ADAL" clId="{4C09FA16-D276-489A-B84E-1957DB948DA1}" dt="2025-06-04T13:59:30.291" v="1017" actId="1076"/>
          <ac:spMkLst>
            <pc:docMk/>
            <pc:sldMk cId="1138300459" sldId="960"/>
            <ac:spMk id="20" creationId="{27C024B3-CCFB-4909-051F-C6667EB93F6F}"/>
          </ac:spMkLst>
        </pc:spChg>
        <pc:spChg chg="mod">
          <ac:chgData name="Susana García" userId="1f4bff65-a3a9-4f2d-8b07-a5b683ca5805" providerId="ADAL" clId="{4C09FA16-D276-489A-B84E-1957DB948DA1}" dt="2025-06-04T14:01:56.871" v="1041" actId="1036"/>
          <ac:spMkLst>
            <pc:docMk/>
            <pc:sldMk cId="1138300459" sldId="960"/>
            <ac:spMk id="51" creationId="{ABD03FED-5236-E21C-4B7D-2FFD4768A000}"/>
          </ac:spMkLst>
        </pc:spChg>
        <pc:picChg chg="add mod">
          <ac:chgData name="Susana García" userId="1f4bff65-a3a9-4f2d-8b07-a5b683ca5805" providerId="ADAL" clId="{4C09FA16-D276-489A-B84E-1957DB948DA1}" dt="2025-06-04T13:58:22.076" v="1002" actId="14100"/>
          <ac:picMkLst>
            <pc:docMk/>
            <pc:sldMk cId="1138300459" sldId="960"/>
            <ac:picMk id="15" creationId="{65F2F07B-E61F-C54C-6687-0BCD5E3DC725}"/>
          </ac:picMkLst>
        </pc:picChg>
        <pc:picChg chg="add mod">
          <ac:chgData name="Susana García" userId="1f4bff65-a3a9-4f2d-8b07-a5b683ca5805" providerId="ADAL" clId="{4C09FA16-D276-489A-B84E-1957DB948DA1}" dt="2025-06-04T13:59:40.219" v="1019" actId="1076"/>
          <ac:picMkLst>
            <pc:docMk/>
            <pc:sldMk cId="1138300459" sldId="960"/>
            <ac:picMk id="21" creationId="{20AB0D74-1B97-8D96-4F0E-C1A85C69704B}"/>
          </ac:picMkLst>
        </pc:picChg>
      </pc:sldChg>
      <pc:sldChg chg="addSp delSp modSp add mod modAnim">
        <pc:chgData name="Susana García" userId="1f4bff65-a3a9-4f2d-8b07-a5b683ca5805" providerId="ADAL" clId="{4C09FA16-D276-489A-B84E-1957DB948DA1}" dt="2025-06-04T13:10:56.917" v="896"/>
        <pc:sldMkLst>
          <pc:docMk/>
          <pc:sldMk cId="2189554280" sldId="961"/>
        </pc:sldMkLst>
        <pc:spChg chg="add mod">
          <ac:chgData name="Susana García" userId="1f4bff65-a3a9-4f2d-8b07-a5b683ca5805" providerId="ADAL" clId="{4C09FA16-D276-489A-B84E-1957DB948DA1}" dt="2025-06-04T12:57:29.586" v="287" actId="1036"/>
          <ac:spMkLst>
            <pc:docMk/>
            <pc:sldMk cId="2189554280" sldId="961"/>
            <ac:spMk id="8" creationId="{7457EAF5-9CA4-4909-990D-83E623034F68}"/>
          </ac:spMkLst>
        </pc:spChg>
        <pc:spChg chg="add mod">
          <ac:chgData name="Susana García" userId="1f4bff65-a3a9-4f2d-8b07-a5b683ca5805" providerId="ADAL" clId="{4C09FA16-D276-489A-B84E-1957DB948DA1}" dt="2025-06-04T12:57:29.586" v="287" actId="1036"/>
          <ac:spMkLst>
            <pc:docMk/>
            <pc:sldMk cId="2189554280" sldId="961"/>
            <ac:spMk id="11" creationId="{86118B98-9FD6-0F63-40A1-3314B6ECECC4}"/>
          </ac:spMkLst>
        </pc:spChg>
        <pc:spChg chg="add mod">
          <ac:chgData name="Susana García" userId="1f4bff65-a3a9-4f2d-8b07-a5b683ca5805" providerId="ADAL" clId="{4C09FA16-D276-489A-B84E-1957DB948DA1}" dt="2025-06-04T12:57:29.586" v="287" actId="1036"/>
          <ac:spMkLst>
            <pc:docMk/>
            <pc:sldMk cId="2189554280" sldId="961"/>
            <ac:spMk id="15" creationId="{B6566CA6-26F0-F365-D4EB-C091A1743AB2}"/>
          </ac:spMkLst>
        </pc:spChg>
        <pc:spChg chg="add mod">
          <ac:chgData name="Susana García" userId="1f4bff65-a3a9-4f2d-8b07-a5b683ca5805" providerId="ADAL" clId="{4C09FA16-D276-489A-B84E-1957DB948DA1}" dt="2025-06-04T12:57:29.586" v="287" actId="1036"/>
          <ac:spMkLst>
            <pc:docMk/>
            <pc:sldMk cId="2189554280" sldId="961"/>
            <ac:spMk id="17" creationId="{B46C70A4-BCF8-C9EB-84A3-205BDD8A833A}"/>
          </ac:spMkLst>
        </pc:spChg>
        <pc:spChg chg="add mod">
          <ac:chgData name="Susana García" userId="1f4bff65-a3a9-4f2d-8b07-a5b683ca5805" providerId="ADAL" clId="{4C09FA16-D276-489A-B84E-1957DB948DA1}" dt="2025-06-04T12:57:29.586" v="287" actId="1036"/>
          <ac:spMkLst>
            <pc:docMk/>
            <pc:sldMk cId="2189554280" sldId="961"/>
            <ac:spMk id="21" creationId="{28F4E04B-F4EF-7A18-0E04-EE9DE9149265}"/>
          </ac:spMkLst>
        </pc:spChg>
        <pc:spChg chg="add mod">
          <ac:chgData name="Susana García" userId="1f4bff65-a3a9-4f2d-8b07-a5b683ca5805" providerId="ADAL" clId="{4C09FA16-D276-489A-B84E-1957DB948DA1}" dt="2025-06-04T12:57:29.586" v="287" actId="1036"/>
          <ac:spMkLst>
            <pc:docMk/>
            <pc:sldMk cId="2189554280" sldId="961"/>
            <ac:spMk id="23" creationId="{BE6D9D64-693A-911F-D0C5-081F0642D221}"/>
          </ac:spMkLst>
        </pc:spChg>
        <pc:spChg chg="add mod">
          <ac:chgData name="Susana García" userId="1f4bff65-a3a9-4f2d-8b07-a5b683ca5805" providerId="ADAL" clId="{4C09FA16-D276-489A-B84E-1957DB948DA1}" dt="2025-06-04T12:57:29.586" v="287" actId="1036"/>
          <ac:spMkLst>
            <pc:docMk/>
            <pc:sldMk cId="2189554280" sldId="961"/>
            <ac:spMk id="24" creationId="{CCBB18B3-1A3E-65BE-FA80-A73F1D9988E4}"/>
          </ac:spMkLst>
        </pc:spChg>
        <pc:spChg chg="add mod">
          <ac:chgData name="Susana García" userId="1f4bff65-a3a9-4f2d-8b07-a5b683ca5805" providerId="ADAL" clId="{4C09FA16-D276-489A-B84E-1957DB948DA1}" dt="2025-06-04T12:57:29.586" v="287" actId="1036"/>
          <ac:spMkLst>
            <pc:docMk/>
            <pc:sldMk cId="2189554280" sldId="961"/>
            <ac:spMk id="25" creationId="{96F2485A-B0A7-FEF8-7B75-8AEBA79A6536}"/>
          </ac:spMkLst>
        </pc:spChg>
        <pc:spChg chg="add mod">
          <ac:chgData name="Susana García" userId="1f4bff65-a3a9-4f2d-8b07-a5b683ca5805" providerId="ADAL" clId="{4C09FA16-D276-489A-B84E-1957DB948DA1}" dt="2025-06-04T13:10:56.917" v="896"/>
          <ac:spMkLst>
            <pc:docMk/>
            <pc:sldMk cId="2189554280" sldId="961"/>
            <ac:spMk id="30" creationId="{D886012E-6495-79BB-6651-15E2FE17667F}"/>
          </ac:spMkLst>
        </pc:spChg>
        <pc:spChg chg="mod">
          <ac:chgData name="Susana García" userId="1f4bff65-a3a9-4f2d-8b07-a5b683ca5805" providerId="ADAL" clId="{4C09FA16-D276-489A-B84E-1957DB948DA1}" dt="2025-06-04T12:49:48.541" v="156" actId="20577"/>
          <ac:spMkLst>
            <pc:docMk/>
            <pc:sldMk cId="2189554280" sldId="961"/>
            <ac:spMk id="33" creationId="{DA0DF103-D735-59EC-8126-4BE8F2E71A50}"/>
          </ac:spMkLst>
        </pc:spChg>
        <pc:picChg chg="add del mod modCrop">
          <ac:chgData name="Susana García" userId="1f4bff65-a3a9-4f2d-8b07-a5b683ca5805" providerId="ADAL" clId="{4C09FA16-D276-489A-B84E-1957DB948DA1}" dt="2025-06-04T12:57:21.796" v="272" actId="1038"/>
          <ac:picMkLst>
            <pc:docMk/>
            <pc:sldMk cId="2189554280" sldId="961"/>
            <ac:picMk id="3" creationId="{D9A806E0-71F7-B03C-25F4-0B761A88BC06}"/>
          </ac:picMkLst>
        </pc:picChg>
        <pc:picChg chg="add mod modCrop">
          <ac:chgData name="Susana García" userId="1f4bff65-a3a9-4f2d-8b07-a5b683ca5805" providerId="ADAL" clId="{4C09FA16-D276-489A-B84E-1957DB948DA1}" dt="2025-06-04T12:57:29.586" v="287" actId="1036"/>
          <ac:picMkLst>
            <pc:docMk/>
            <pc:sldMk cId="2189554280" sldId="961"/>
            <ac:picMk id="10" creationId="{C7AB77D7-053E-62E6-16CC-B0917A37356A}"/>
          </ac:picMkLst>
        </pc:picChg>
        <pc:picChg chg="add mod modCrop">
          <ac:chgData name="Susana García" userId="1f4bff65-a3a9-4f2d-8b07-a5b683ca5805" providerId="ADAL" clId="{4C09FA16-D276-489A-B84E-1957DB948DA1}" dt="2025-06-04T12:56:02.512" v="232" actId="1076"/>
          <ac:picMkLst>
            <pc:docMk/>
            <pc:sldMk cId="2189554280" sldId="961"/>
            <ac:picMk id="14" creationId="{6348E64F-D577-7376-5338-F2CC734B9CA5}"/>
          </ac:picMkLst>
        </pc:picChg>
        <pc:picChg chg="add mod">
          <ac:chgData name="Susana García" userId="1f4bff65-a3a9-4f2d-8b07-a5b683ca5805" providerId="ADAL" clId="{4C09FA16-D276-489A-B84E-1957DB948DA1}" dt="2025-06-04T12:57:29.586" v="287" actId="1036"/>
          <ac:picMkLst>
            <pc:docMk/>
            <pc:sldMk cId="2189554280" sldId="961"/>
            <ac:picMk id="19" creationId="{7E02E190-B3DE-55B0-D3D2-28082029B286}"/>
          </ac:picMkLst>
        </pc:picChg>
        <pc:picChg chg="add mod">
          <ac:chgData name="Susana García" userId="1f4bff65-a3a9-4f2d-8b07-a5b683ca5805" providerId="ADAL" clId="{4C09FA16-D276-489A-B84E-1957DB948DA1}" dt="2025-06-04T13:00:02.558" v="320" actId="1076"/>
          <ac:picMkLst>
            <pc:docMk/>
            <pc:sldMk cId="2189554280" sldId="961"/>
            <ac:picMk id="27" creationId="{E0C8514E-AD55-4128-CC06-9AA1D3E9A813}"/>
          </ac:picMkLst>
        </pc:picChg>
      </pc:sldChg>
      <pc:sldChg chg="addSp delSp modSp add mod">
        <pc:chgData name="Susana García" userId="1f4bff65-a3a9-4f2d-8b07-a5b683ca5805" providerId="ADAL" clId="{4C09FA16-D276-489A-B84E-1957DB948DA1}" dt="2025-06-08T13:46:07.520" v="1096" actId="20577"/>
        <pc:sldMkLst>
          <pc:docMk/>
          <pc:sldMk cId="691503917" sldId="962"/>
        </pc:sldMkLst>
        <pc:spChg chg="add mod">
          <ac:chgData name="Susana García" userId="1f4bff65-a3a9-4f2d-8b07-a5b683ca5805" providerId="ADAL" clId="{4C09FA16-D276-489A-B84E-1957DB948DA1}" dt="2025-06-04T13:10:13.092" v="746" actId="1035"/>
          <ac:spMkLst>
            <pc:docMk/>
            <pc:sldMk cId="691503917" sldId="962"/>
            <ac:spMk id="9" creationId="{235F3F9A-4EF6-302F-A734-BEA702B96943}"/>
          </ac:spMkLst>
        </pc:spChg>
        <pc:spChg chg="add mod">
          <ac:chgData name="Susana García" userId="1f4bff65-a3a9-4f2d-8b07-a5b683ca5805" providerId="ADAL" clId="{4C09FA16-D276-489A-B84E-1957DB948DA1}" dt="2025-06-04T13:02:00.500" v="406"/>
          <ac:spMkLst>
            <pc:docMk/>
            <pc:sldMk cId="691503917" sldId="962"/>
            <ac:spMk id="13" creationId="{941B3A3F-8DBE-4715-3D90-29283D77827C}"/>
          </ac:spMkLst>
        </pc:spChg>
        <pc:spChg chg="mod">
          <ac:chgData name="Susana García" userId="1f4bff65-a3a9-4f2d-8b07-a5b683ca5805" providerId="ADAL" clId="{4C09FA16-D276-489A-B84E-1957DB948DA1}" dt="2025-06-08T13:46:07.520" v="1096" actId="20577"/>
          <ac:spMkLst>
            <pc:docMk/>
            <pc:sldMk cId="691503917" sldId="962"/>
            <ac:spMk id="17" creationId="{C165C1C9-6BE7-2850-A0E8-6FFACBCC9FF7}"/>
          </ac:spMkLst>
        </pc:spChg>
        <pc:spChg chg="add mod">
          <ac:chgData name="Susana García" userId="1f4bff65-a3a9-4f2d-8b07-a5b683ca5805" providerId="ADAL" clId="{4C09FA16-D276-489A-B84E-1957DB948DA1}" dt="2025-06-04T13:10:03.100" v="720" actId="1035"/>
          <ac:spMkLst>
            <pc:docMk/>
            <pc:sldMk cId="691503917" sldId="962"/>
            <ac:spMk id="18" creationId="{3B23DE3E-7AB8-5C46-E072-600117B53B25}"/>
          </ac:spMkLst>
        </pc:spChg>
        <pc:spChg chg="mod">
          <ac:chgData name="Susana García" userId="1f4bff65-a3a9-4f2d-8b07-a5b683ca5805" providerId="ADAL" clId="{4C09FA16-D276-489A-B84E-1957DB948DA1}" dt="2025-06-04T13:09:50.773" v="686" actId="1035"/>
          <ac:spMkLst>
            <pc:docMk/>
            <pc:sldMk cId="691503917" sldId="962"/>
            <ac:spMk id="21" creationId="{8CFCCAD9-6D2F-17AA-95D2-5A013DFBAA0B}"/>
          </ac:spMkLst>
        </pc:spChg>
        <pc:spChg chg="add mod">
          <ac:chgData name="Susana García" userId="1f4bff65-a3a9-4f2d-8b07-a5b683ca5805" providerId="ADAL" clId="{4C09FA16-D276-489A-B84E-1957DB948DA1}" dt="2025-06-04T13:10:24.607" v="799" actId="1035"/>
          <ac:spMkLst>
            <pc:docMk/>
            <pc:sldMk cId="691503917" sldId="962"/>
            <ac:spMk id="22" creationId="{F620B0CB-853A-E9E0-AE13-E60E0F028979}"/>
          </ac:spMkLst>
        </pc:spChg>
        <pc:spChg chg="mod">
          <ac:chgData name="Susana García" userId="1f4bff65-a3a9-4f2d-8b07-a5b683ca5805" providerId="ADAL" clId="{4C09FA16-D276-489A-B84E-1957DB948DA1}" dt="2025-06-04T13:10:03.100" v="720" actId="1035"/>
          <ac:spMkLst>
            <pc:docMk/>
            <pc:sldMk cId="691503917" sldId="962"/>
            <ac:spMk id="25" creationId="{87360CA5-3290-7A30-6B9E-64CCC6E25065}"/>
          </ac:spMkLst>
        </pc:spChg>
        <pc:spChg chg="add mod">
          <ac:chgData name="Susana García" userId="1f4bff65-a3a9-4f2d-8b07-a5b683ca5805" providerId="ADAL" clId="{4C09FA16-D276-489A-B84E-1957DB948DA1}" dt="2025-06-04T13:10:16.531" v="766" actId="1035"/>
          <ac:spMkLst>
            <pc:docMk/>
            <pc:sldMk cId="691503917" sldId="962"/>
            <ac:spMk id="26" creationId="{C4D06FBE-1A2E-B371-5247-AD0B0D396361}"/>
          </ac:spMkLst>
        </pc:spChg>
        <pc:spChg chg="add mod">
          <ac:chgData name="Susana García" userId="1f4bff65-a3a9-4f2d-8b07-a5b683ca5805" providerId="ADAL" clId="{4C09FA16-D276-489A-B84E-1957DB948DA1}" dt="2025-06-04T13:10:43.190" v="894" actId="113"/>
          <ac:spMkLst>
            <pc:docMk/>
            <pc:sldMk cId="691503917" sldId="962"/>
            <ac:spMk id="32" creationId="{539568B3-F344-B06F-695F-9154003A531B}"/>
          </ac:spMkLst>
        </pc:spChg>
        <pc:spChg chg="mod">
          <ac:chgData name="Susana García" userId="1f4bff65-a3a9-4f2d-8b07-a5b683ca5805" providerId="ADAL" clId="{4C09FA16-D276-489A-B84E-1957DB948DA1}" dt="2025-06-04T13:01:53.984" v="404" actId="20577"/>
          <ac:spMkLst>
            <pc:docMk/>
            <pc:sldMk cId="691503917" sldId="962"/>
            <ac:spMk id="33" creationId="{91890C78-00AF-5DFC-269F-F680CB1AD284}"/>
          </ac:spMkLst>
        </pc:spChg>
        <pc:spChg chg="add mod">
          <ac:chgData name="Susana García" userId="1f4bff65-a3a9-4f2d-8b07-a5b683ca5805" providerId="ADAL" clId="{4C09FA16-D276-489A-B84E-1957DB948DA1}" dt="2025-06-04T13:10:40.761" v="893" actId="1037"/>
          <ac:spMkLst>
            <pc:docMk/>
            <pc:sldMk cId="691503917" sldId="962"/>
            <ac:spMk id="36" creationId="{FA3249D1-90A6-D0B6-53CE-0AED50A6B1D3}"/>
          </ac:spMkLst>
        </pc:spChg>
        <pc:spChg chg="add mod">
          <ac:chgData name="Susana García" userId="1f4bff65-a3a9-4f2d-8b07-a5b683ca5805" providerId="ADAL" clId="{4C09FA16-D276-489A-B84E-1957DB948DA1}" dt="2025-06-04T13:10:40.761" v="893" actId="1037"/>
          <ac:spMkLst>
            <pc:docMk/>
            <pc:sldMk cId="691503917" sldId="962"/>
            <ac:spMk id="37" creationId="{3A6BBB56-C04C-019A-81FD-7EE9A108B2F1}"/>
          </ac:spMkLst>
        </pc:spChg>
        <pc:spChg chg="add mod">
          <ac:chgData name="Susana García" userId="1f4bff65-a3a9-4f2d-8b07-a5b683ca5805" providerId="ADAL" clId="{4C09FA16-D276-489A-B84E-1957DB948DA1}" dt="2025-06-04T13:10:58.093" v="897"/>
          <ac:spMkLst>
            <pc:docMk/>
            <pc:sldMk cId="691503917" sldId="962"/>
            <ac:spMk id="38" creationId="{280B09BE-D835-2C71-A686-87F5474DCA38}"/>
          </ac:spMkLst>
        </pc:spChg>
        <pc:picChg chg="mod">
          <ac:chgData name="Susana García" userId="1f4bff65-a3a9-4f2d-8b07-a5b683ca5805" providerId="ADAL" clId="{4C09FA16-D276-489A-B84E-1957DB948DA1}" dt="2025-06-04T13:09:54.005" v="702" actId="1035"/>
          <ac:picMkLst>
            <pc:docMk/>
            <pc:sldMk cId="691503917" sldId="962"/>
            <ac:picMk id="27" creationId="{48B41DB9-414B-37F2-3E12-1B38D8007E55}"/>
          </ac:picMkLst>
        </pc:picChg>
        <pc:picChg chg="add mod">
          <ac:chgData name="Susana García" userId="1f4bff65-a3a9-4f2d-8b07-a5b683ca5805" providerId="ADAL" clId="{4C09FA16-D276-489A-B84E-1957DB948DA1}" dt="2025-06-04T13:09:50.773" v="686" actId="1035"/>
          <ac:picMkLst>
            <pc:docMk/>
            <pc:sldMk cId="691503917" sldId="962"/>
            <ac:picMk id="28" creationId="{C22E7C05-EC74-219B-3315-46DADBF7BD2A}"/>
          </ac:picMkLst>
        </pc:picChg>
        <pc:picChg chg="add mod modCrop">
          <ac:chgData name="Susana García" userId="1f4bff65-a3a9-4f2d-8b07-a5b683ca5805" providerId="ADAL" clId="{4C09FA16-D276-489A-B84E-1957DB948DA1}" dt="2025-06-04T13:10:19.394" v="784" actId="1035"/>
          <ac:picMkLst>
            <pc:docMk/>
            <pc:sldMk cId="691503917" sldId="962"/>
            <ac:picMk id="30" creationId="{E165623C-1A52-16F9-9867-36F03CC23747}"/>
          </ac:picMkLst>
        </pc:picChg>
        <pc:picChg chg="add mod">
          <ac:chgData name="Susana García" userId="1f4bff65-a3a9-4f2d-8b07-a5b683ca5805" providerId="ADAL" clId="{4C09FA16-D276-489A-B84E-1957DB948DA1}" dt="2025-06-04T13:10:24.607" v="799" actId="1035"/>
          <ac:picMkLst>
            <pc:docMk/>
            <pc:sldMk cId="691503917" sldId="962"/>
            <ac:picMk id="31" creationId="{46998409-9161-4801-909C-78290033F3CB}"/>
          </ac:picMkLst>
        </pc:picChg>
        <pc:picChg chg="add mod">
          <ac:chgData name="Susana García" userId="1f4bff65-a3a9-4f2d-8b07-a5b683ca5805" providerId="ADAL" clId="{4C09FA16-D276-489A-B84E-1957DB948DA1}" dt="2025-06-04T13:10:40.761" v="893" actId="1037"/>
          <ac:picMkLst>
            <pc:docMk/>
            <pc:sldMk cId="691503917" sldId="962"/>
            <ac:picMk id="35" creationId="{8401FB5A-8325-D8CB-4502-1D854F70F132}"/>
          </ac:picMkLst>
        </pc:picChg>
      </pc:sldChg>
      <pc:sldChg chg="addSp delSp modSp add del mod">
        <pc:chgData name="Susana García" userId="1f4bff65-a3a9-4f2d-8b07-a5b683ca5805" providerId="ADAL" clId="{4C09FA16-D276-489A-B84E-1957DB948DA1}" dt="2025-06-08T13:47:57.636" v="1098" actId="47"/>
        <pc:sldMkLst>
          <pc:docMk/>
          <pc:sldMk cId="2619480887" sldId="963"/>
        </pc:sldMkLst>
      </pc:sldChg>
      <pc:sldChg chg="addSp delSp modSp add mod">
        <pc:chgData name="Susana García" userId="1f4bff65-a3a9-4f2d-8b07-a5b683ca5805" providerId="ADAL" clId="{4C09FA16-D276-489A-B84E-1957DB948DA1}" dt="2025-06-08T13:37:38.312" v="1095"/>
        <pc:sldMkLst>
          <pc:docMk/>
          <pc:sldMk cId="621178915" sldId="964"/>
        </pc:sldMkLst>
        <pc:spChg chg="add mod">
          <ac:chgData name="Susana García" userId="1f4bff65-a3a9-4f2d-8b07-a5b683ca5805" providerId="ADAL" clId="{4C09FA16-D276-489A-B84E-1957DB948DA1}" dt="2025-06-04T14:05:36.677" v="1065"/>
          <ac:spMkLst>
            <pc:docMk/>
            <pc:sldMk cId="621178915" sldId="964"/>
            <ac:spMk id="7" creationId="{6DE5015C-958D-C398-5F39-1A84C329E5CF}"/>
          </ac:spMkLst>
        </pc:spChg>
        <pc:spChg chg="mod">
          <ac:chgData name="Susana García" userId="1f4bff65-a3a9-4f2d-8b07-a5b683ca5805" providerId="ADAL" clId="{4C09FA16-D276-489A-B84E-1957DB948DA1}" dt="2025-06-08T13:35:17.595" v="1071" actId="20577"/>
          <ac:spMkLst>
            <pc:docMk/>
            <pc:sldMk cId="621178915" sldId="964"/>
            <ac:spMk id="8" creationId="{9E1AE341-0EB6-4BFE-8318-0C3FD50718C3}"/>
          </ac:spMkLst>
        </pc:spChg>
        <pc:spChg chg="add mod">
          <ac:chgData name="Susana García" userId="1f4bff65-a3a9-4f2d-8b07-a5b683ca5805" providerId="ADAL" clId="{4C09FA16-D276-489A-B84E-1957DB948DA1}" dt="2025-06-08T13:37:38.312" v="1095"/>
          <ac:spMkLst>
            <pc:docMk/>
            <pc:sldMk cId="621178915" sldId="964"/>
            <ac:spMk id="9" creationId="{3C1BA3DB-F6DA-8F51-D775-3DFA6A15E530}"/>
          </ac:spMkLst>
        </pc:spChg>
      </pc:sldChg>
      <pc:sldChg chg="delSp add del mod">
        <pc:chgData name="Susana García" userId="1f4bff65-a3a9-4f2d-8b07-a5b683ca5805" providerId="ADAL" clId="{4C09FA16-D276-489A-B84E-1957DB948DA1}" dt="2025-06-04T14:03:03.304" v="1044" actId="47"/>
        <pc:sldMkLst>
          <pc:docMk/>
          <pc:sldMk cId="1874396252" sldId="964"/>
        </pc:sldMkLst>
      </pc:sldChg>
      <pc:sldChg chg="add">
        <pc:chgData name="Susana García" userId="1f4bff65-a3a9-4f2d-8b07-a5b683ca5805" providerId="ADAL" clId="{4C09FA16-D276-489A-B84E-1957DB948DA1}" dt="2025-06-08T13:47:55.546" v="1097"/>
        <pc:sldMkLst>
          <pc:docMk/>
          <pc:sldMk cId="658947582" sldId="965"/>
        </pc:sldMkLst>
      </pc:sldChg>
      <pc:sldChg chg="new del">
        <pc:chgData name="Susana García" userId="1f4bff65-a3a9-4f2d-8b07-a5b683ca5805" providerId="ADAL" clId="{4C09FA16-D276-489A-B84E-1957DB948DA1}" dt="2025-06-08T14:03:12.297" v="1101" actId="680"/>
        <pc:sldMkLst>
          <pc:docMk/>
          <pc:sldMk cId="1294052112" sldId="96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8593C6-3F95-4ED4-8E84-ADD798C0AF6A}" type="datetimeFigureOut">
              <a:rPr lang="en-GB" smtClean="0"/>
              <a:t>08/06/2025</a:t>
            </a:fld>
            <a:endParaRPr lang="en-GB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E1C856-2EBD-4453-91C6-5C32A2113256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41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15000"/>
              </a:lnSpc>
              <a:spcAft>
                <a:spcPts val="800"/>
              </a:spcAft>
              <a:buNone/>
            </a:pPr>
            <a:endParaRPr lang="es-ES" sz="18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930F54-6191-4076-8C77-90C210F95647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28567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A93506-5662-C6F9-47A7-A66F71D967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DF7D994-3174-BFF9-38FA-23F27A341FC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6CA335E-AB25-1EE0-4E97-0EFE042B43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15000"/>
              </a:lnSpc>
              <a:spcAft>
                <a:spcPts val="800"/>
              </a:spcAft>
              <a:buNone/>
            </a:pPr>
            <a:endParaRPr lang="es-ES" sz="18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559913-4716-D7A6-B40B-D3930897E7F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682E02-BE67-4161-A544-735639CA5DF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9812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7CEAB2-55D6-B767-9202-B802864291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A24359D-B226-13B3-7609-EE61EEB98FF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EC153F6-3FAE-7030-17DD-C81BFE87C7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15000"/>
              </a:lnSpc>
              <a:spcAft>
                <a:spcPts val="800"/>
              </a:spcAft>
              <a:buNone/>
            </a:pPr>
            <a:endParaRPr lang="es-ES" sz="18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22B82F-F1B7-1A87-456C-05A156B725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682E02-BE67-4161-A544-735639CA5DF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6881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DDB2C3-2E3D-C9B5-DE03-487FB59830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7E71494-D8C1-210E-3C94-0A0E409909C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4FE7C93-8AEB-1874-CE62-38D68278BE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15000"/>
              </a:lnSpc>
              <a:spcAft>
                <a:spcPts val="800"/>
              </a:spcAft>
              <a:buNone/>
            </a:pPr>
            <a:endParaRPr lang="es-ES" sz="18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98876D-0408-95E6-600C-B7A537E7AAE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682E02-BE67-4161-A544-735639CA5DF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3674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70F63F-FF07-0FCF-287C-5171E92E19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21976B78-A4A1-0A47-52AE-4E04320E8CB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52A6C54E-6AC0-0F45-2233-F2610B3A66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15000"/>
              </a:lnSpc>
              <a:spcAft>
                <a:spcPts val="800"/>
              </a:spcAft>
              <a:buNone/>
            </a:pPr>
            <a:endParaRPr lang="es-ES" sz="18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FB106E0-3F16-BA1B-12E5-39B8C41825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930F54-6191-4076-8C77-90C210F95647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47650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BCCCA0-D883-94A6-0751-579B2FDEC1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4CB06E1-9737-D071-E13A-0FC55361A04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0304D73-EA00-0EDA-C890-C8F3B80551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15000"/>
              </a:lnSpc>
              <a:spcAft>
                <a:spcPts val="800"/>
              </a:spcAft>
              <a:buNone/>
            </a:pPr>
            <a:endParaRPr lang="es-ES" sz="18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6129B0-1AC5-9D1A-7B66-BE7FAF5909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682E02-BE67-4161-A544-735639CA5DF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9531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389BE0-2149-D33D-CEA9-2B30D86A7B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3E477E83-EB71-A6DF-7AB0-ED2A2FAD018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3515D3FE-F44C-47D4-625B-53BF27FA85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15000"/>
              </a:lnSpc>
              <a:spcAft>
                <a:spcPts val="800"/>
              </a:spcAft>
              <a:buNone/>
            </a:pPr>
            <a:endParaRPr lang="es-ES" sz="18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2EB6FA0-8BAC-5871-D27D-B5BE5A6915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930F54-6191-4076-8C77-90C210F95647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7546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BF2A04-A5B4-FC9A-77CC-D3FCEA5174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7D1F04E-D39D-9F8C-CF5F-979E11C487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FB31D26-FDC8-68DA-C5A6-6507DA263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60960-8D1D-4B55-A3EC-97E62926920C}" type="datetimeFigureOut">
              <a:rPr lang="en-GB" smtClean="0"/>
              <a:t>08/06/2025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5C1F5E0-0171-F974-17B0-52008C5FE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6E36A4E-02DC-7C82-5653-E3798EF96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56908-56C3-4050-AA93-FCDB398F3368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5739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34F68D-8EF1-399A-1AB3-F8E8EBADC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C770DB7-4DCD-C350-8F03-92940C05E8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4CFAA34-03ED-3035-80E5-80A81901A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60960-8D1D-4B55-A3EC-97E62926920C}" type="datetimeFigureOut">
              <a:rPr lang="en-GB" smtClean="0"/>
              <a:t>08/06/2025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A8640DE-5EA6-AEEC-C6CB-89041A75B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9DFAEDA-330D-ED09-105F-4E5512E40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56908-56C3-4050-AA93-FCDB398F3368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804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3CFD867-6148-9322-67CA-5A20941521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7C9FEA7-4DA0-8479-5755-CAA1409CA6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B556B1A-AAC8-8E49-48DF-5DD5C7775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60960-8D1D-4B55-A3EC-97E62926920C}" type="datetimeFigureOut">
              <a:rPr lang="en-GB" smtClean="0"/>
              <a:t>08/06/2025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87B43A1-7C90-22DB-1B98-8830860E2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F697A7B-E990-C8A3-BB57-C9EF4313A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56908-56C3-4050-AA93-FCDB398F3368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5320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3B1FEA-554F-15F5-03B6-6A8964468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C4EBD4-C95A-04BE-A223-C6215219C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429B7BF-A956-71E6-F81D-AC8F67689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60960-8D1D-4B55-A3EC-97E62926920C}" type="datetimeFigureOut">
              <a:rPr lang="en-GB" smtClean="0"/>
              <a:t>08/06/2025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6E514A7-2512-C669-14A3-D47AAC147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7C73140-AFF6-7110-2AD2-24C2E5D8E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56908-56C3-4050-AA93-FCDB398F3368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9336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757AF3-7756-8B10-DA0E-E97F1E4AD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22C8B45-865A-C554-808D-2536B2068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F3DE271-7720-07CD-771A-6CA7E098F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60960-8D1D-4B55-A3EC-97E62926920C}" type="datetimeFigureOut">
              <a:rPr lang="en-GB" smtClean="0"/>
              <a:t>08/06/2025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BB16421-8859-3E24-CF22-3E9CBFAC0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F63FA92-A482-21CB-9429-9C8304598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56908-56C3-4050-AA93-FCDB398F3368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1548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00C683-59A3-48A3-F307-8AA3B0F76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C3B6D9E-61DE-CA66-A812-85C51CF98A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CF0328C-9D02-A50E-AD49-4ADD637305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3962952-3CA1-A52D-79A5-D1E04372E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60960-8D1D-4B55-A3EC-97E62926920C}" type="datetimeFigureOut">
              <a:rPr lang="en-GB" smtClean="0"/>
              <a:t>08/06/2025</a:t>
            </a:fld>
            <a:endParaRPr lang="en-GB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35BB61D-B86F-E655-28E2-23158D7CA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58B1423-FAC5-18A5-5AB5-FB5B237E6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56908-56C3-4050-AA93-FCDB398F3368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9575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29CC7F-EC4C-3423-5442-44CBB4841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71F8CA8-C0B5-E730-AA89-7FA629B452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00EE983-C21C-75F3-DDC1-E0074DBAAF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AC6F3AF-F347-6399-24F2-C62E22899B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D19A0F9-5515-F986-7DE4-B0E4AFE804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F312AF9-8C2D-CA3E-E487-F6E9B9D56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60960-8D1D-4B55-A3EC-97E62926920C}" type="datetimeFigureOut">
              <a:rPr lang="en-GB" smtClean="0"/>
              <a:t>08/06/2025</a:t>
            </a:fld>
            <a:endParaRPr lang="en-GB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E534662-DFA1-09AB-F106-23A3CEC79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F9C0909-0E96-3BEB-BF37-F800E2E0C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56908-56C3-4050-AA93-FCDB398F3368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1499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ADA72E-E007-9595-44EA-4B5A7AF70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23F3735-0309-B22F-53AA-B98D008E8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60960-8D1D-4B55-A3EC-97E62926920C}" type="datetimeFigureOut">
              <a:rPr lang="en-GB" smtClean="0"/>
              <a:t>08/06/2025</a:t>
            </a:fld>
            <a:endParaRPr lang="en-GB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7F14338-8BE4-A1A3-E22D-4A73F40AB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6A4DE87-625B-3E0D-D043-451B50340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56908-56C3-4050-AA93-FCDB398F3368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7662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199896F-1937-0E1C-F84F-062FB899F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60960-8D1D-4B55-A3EC-97E62926920C}" type="datetimeFigureOut">
              <a:rPr lang="en-GB" smtClean="0"/>
              <a:t>08/06/2025</a:t>
            </a:fld>
            <a:endParaRPr lang="en-GB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1520F27-A660-BEEB-CA1F-880D58DF8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3D48FD0-41B3-C38B-387E-79A4765CD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56908-56C3-4050-AA93-FCDB398F3368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981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406938-C1E8-897A-65D4-3A0D7B44F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B53D107-6ACE-3142-75AE-1176054F4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AC8E0E6-BD14-DC62-3411-FE8B8F2955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E28C410-BF90-58DF-000B-47431E935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60960-8D1D-4B55-A3EC-97E62926920C}" type="datetimeFigureOut">
              <a:rPr lang="en-GB" smtClean="0"/>
              <a:t>08/06/2025</a:t>
            </a:fld>
            <a:endParaRPr lang="en-GB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EB065FD-085E-01DE-0D6D-73C416B9A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D930BA3-8A9B-1C44-0D3C-3A51778AC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56908-56C3-4050-AA93-FCDB398F3368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6632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8FE33D-75E6-0F2F-B1CB-79428A9E1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B2FF13C-66CB-7764-ED1B-281BC4D7C9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C09F654-C3D5-79ED-6C32-7CC263CE76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928822C-954B-95A6-1994-B50E59D57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60960-8D1D-4B55-A3EC-97E62926920C}" type="datetimeFigureOut">
              <a:rPr lang="en-GB" smtClean="0"/>
              <a:t>08/06/2025</a:t>
            </a:fld>
            <a:endParaRPr lang="en-GB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0B2DD08-D5F7-C73D-41AF-435640242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CE9CEEE-4E1E-72A8-FF9A-429B4A5E4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56908-56C3-4050-AA93-FCDB398F3368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3751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56C2807-C5AF-22EC-0C6D-6893D431E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GB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230BC8F-4CA3-B75A-5559-C9969C818D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A804147-387D-CF30-BB37-145528D727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5760960-8D1D-4B55-A3EC-97E62926920C}" type="datetimeFigureOut">
              <a:rPr lang="en-GB" smtClean="0"/>
              <a:t>08/06/2025</a:t>
            </a:fld>
            <a:endParaRPr lang="en-GB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3779D8A-0A2D-1714-19D9-1A5DE45B05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C294CCB-D670-4EB3-F3AA-6FAD88D6F2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C856908-56C3-4050-AA93-FCDB398F3368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4820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8.png"/><Relationship Id="rId4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2.jpe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0.png"/><Relationship Id="rId4" Type="http://schemas.openxmlformats.org/officeDocument/2006/relationships/image" Target="../media/image2.jpe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BC931071-835C-237F-6028-E7CFE0A81857}"/>
              </a:ext>
            </a:extLst>
          </p:cNvPr>
          <p:cNvSpPr txBox="1">
            <a:spLocks/>
          </p:cNvSpPr>
          <p:nvPr/>
        </p:nvSpPr>
        <p:spPr>
          <a:xfrm>
            <a:off x="284498" y="3781670"/>
            <a:ext cx="11046902" cy="553998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 algn="l" defTabSz="699614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</a:lstStyle>
          <a:p>
            <a:r>
              <a:rPr lang="en-US" sz="2400" b="1" dirty="0">
                <a:solidFill>
                  <a:schemeClr val="tx1">
                    <a:lumMod val="50000"/>
                  </a:schemeClr>
                </a:solidFill>
              </a:rPr>
              <a:t>Introduction to scientific modules in Python and ML libraries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25FF854-1024-C381-AEE0-126931EE5150}"/>
              </a:ext>
            </a:extLst>
          </p:cNvPr>
          <p:cNvCxnSpPr>
            <a:cxnSpLocks/>
          </p:cNvCxnSpPr>
          <p:nvPr/>
        </p:nvCxnSpPr>
        <p:spPr>
          <a:xfrm>
            <a:off x="399700" y="894492"/>
            <a:ext cx="11361770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0157228C-0CF7-471A-6DB4-679BDC043B17}"/>
              </a:ext>
            </a:extLst>
          </p:cNvPr>
          <p:cNvSpPr txBox="1">
            <a:spLocks/>
          </p:cNvSpPr>
          <p:nvPr/>
        </p:nvSpPr>
        <p:spPr>
          <a:xfrm>
            <a:off x="284498" y="83955"/>
            <a:ext cx="11616350" cy="738664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 algn="l" defTabSz="699614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</a:lstStyle>
          <a:p>
            <a:r>
              <a:rPr lang="en-GB" sz="3600" noProof="0" dirty="0"/>
              <a:t>Summer School 2025</a:t>
            </a:r>
            <a:endParaRPr lang="en-GB" sz="3600" baseline="30000" noProof="0" dirty="0"/>
          </a:p>
        </p:txBody>
      </p:sp>
      <p:pic>
        <p:nvPicPr>
          <p:cNvPr id="6" name="Picture 5" descr="A picture containing arrow&#10;&#10;Description automatically generated">
            <a:extLst>
              <a:ext uri="{FF2B5EF4-FFF2-40B4-BE49-F238E27FC236}">
                <a16:creationId xmlns:a16="http://schemas.microsoft.com/office/drawing/2014/main" id="{5B4A076C-4020-499F-F6D5-05042578C3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87654" y="13477"/>
            <a:ext cx="1244134" cy="830042"/>
          </a:xfrm>
          <a:prstGeom prst="rect">
            <a:avLst/>
          </a:prstGeom>
        </p:spPr>
      </p:pic>
      <p:sp>
        <p:nvSpPr>
          <p:cNvPr id="8" name="Rectangle 5">
            <a:extLst>
              <a:ext uri="{FF2B5EF4-FFF2-40B4-BE49-F238E27FC236}">
                <a16:creationId xmlns:a16="http://schemas.microsoft.com/office/drawing/2014/main" id="{BCE9BEC1-69FF-5811-5C8D-02BA3097F08C}"/>
              </a:ext>
            </a:extLst>
          </p:cNvPr>
          <p:cNvSpPr>
            <a:spLocks/>
          </p:cNvSpPr>
          <p:nvPr/>
        </p:nvSpPr>
        <p:spPr bwMode="auto">
          <a:xfrm>
            <a:off x="7036164" y="5127981"/>
            <a:ext cx="379319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65506" bIns="0">
            <a:spAutoFit/>
          </a:bodyPr>
          <a:lstStyle/>
          <a:p>
            <a:pPr marL="288803">
              <a:buSzPct val="77000"/>
            </a:pPr>
            <a:r>
              <a:rPr lang="en-GB" sz="2600" noProof="0" dirty="0">
                <a:solidFill>
                  <a:schemeClr val="tx1">
                    <a:lumMod val="50000"/>
                  </a:schemeClr>
                </a:solidFill>
                <a:latin typeface="Gill Sans" charset="0"/>
                <a:cs typeface="Gill Sans" charset="0"/>
                <a:sym typeface="Gill Sans" charset="0"/>
              </a:rPr>
              <a:t>Dr. Susana García-</a:t>
            </a:r>
            <a:r>
              <a:rPr lang="en-GB" sz="2600" noProof="0" dirty="0" err="1">
                <a:solidFill>
                  <a:schemeClr val="tx1">
                    <a:lumMod val="50000"/>
                  </a:schemeClr>
                </a:solidFill>
                <a:latin typeface="Gill Sans" charset="0"/>
                <a:cs typeface="Gill Sans" charset="0"/>
                <a:sym typeface="Gill Sans" charset="0"/>
              </a:rPr>
              <a:t>Abellán</a:t>
            </a:r>
            <a:endParaRPr lang="en-GB" sz="2600" noProof="0" dirty="0">
              <a:solidFill>
                <a:schemeClr val="tx1">
                  <a:lumMod val="50000"/>
                </a:schemeClr>
              </a:solidFill>
              <a:latin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3A1941D-2C73-70D5-34E3-9CB427DCE40F}"/>
              </a:ext>
            </a:extLst>
          </p:cNvPr>
          <p:cNvSpPr txBox="1">
            <a:spLocks/>
          </p:cNvSpPr>
          <p:nvPr/>
        </p:nvSpPr>
        <p:spPr>
          <a:xfrm>
            <a:off x="1063255" y="2845951"/>
            <a:ext cx="10058401" cy="800219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 algn="l" defTabSz="699614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</a:lstStyle>
          <a:p>
            <a:pPr algn="ctr"/>
            <a:r>
              <a:rPr lang="en-GB" sz="4000" b="1" noProof="0" dirty="0">
                <a:solidFill>
                  <a:schemeClr val="tx1">
                    <a:lumMod val="50000"/>
                  </a:schemeClr>
                </a:solidFill>
              </a:rPr>
              <a:t>Basics of Python, Notebooks &amp; ML</a:t>
            </a: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6E629924-DFB7-529D-392A-BBA264469496}"/>
              </a:ext>
            </a:extLst>
          </p:cNvPr>
          <p:cNvSpPr>
            <a:spLocks/>
          </p:cNvSpPr>
          <p:nvPr/>
        </p:nvSpPr>
        <p:spPr bwMode="auto">
          <a:xfrm>
            <a:off x="284498" y="5127981"/>
            <a:ext cx="205386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65506" bIns="0">
            <a:spAutoFit/>
          </a:bodyPr>
          <a:lstStyle/>
          <a:p>
            <a:pPr marL="288803">
              <a:buSzPct val="77000"/>
            </a:pPr>
            <a:r>
              <a:rPr lang="en-GB" sz="2600" dirty="0">
                <a:solidFill>
                  <a:schemeClr val="tx1">
                    <a:lumMod val="50000"/>
                  </a:schemeClr>
                </a:solidFill>
                <a:latin typeface="Gill Sans" charset="0"/>
                <a:cs typeface="Gill Sans" charset="0"/>
                <a:sym typeface="Gill Sans" charset="0"/>
              </a:rPr>
              <a:t>June</a:t>
            </a:r>
            <a:r>
              <a:rPr lang="en-GB" sz="2600" noProof="0" dirty="0">
                <a:solidFill>
                  <a:schemeClr val="tx1">
                    <a:lumMod val="50000"/>
                  </a:schemeClr>
                </a:solidFill>
                <a:latin typeface="Gill Sans" charset="0"/>
                <a:cs typeface="Gill Sans" charset="0"/>
                <a:sym typeface="Gill Sans" charset="0"/>
              </a:rPr>
              <a:t> </a:t>
            </a:r>
            <a:r>
              <a:rPr lang="en-GB" sz="2600" dirty="0">
                <a:solidFill>
                  <a:schemeClr val="tx1">
                    <a:lumMod val="50000"/>
                  </a:schemeClr>
                </a:solidFill>
                <a:latin typeface="Gill Sans" charset="0"/>
                <a:cs typeface="Gill Sans" charset="0"/>
                <a:sym typeface="Gill Sans" charset="0"/>
              </a:rPr>
              <a:t>9</a:t>
            </a:r>
            <a:r>
              <a:rPr lang="en-GB" sz="2600" noProof="0" dirty="0">
                <a:solidFill>
                  <a:schemeClr val="tx1">
                    <a:lumMod val="50000"/>
                  </a:schemeClr>
                </a:solidFill>
                <a:latin typeface="Gill Sans" charset="0"/>
                <a:cs typeface="Gill Sans" charset="0"/>
                <a:sym typeface="Gill Sans" charset="0"/>
              </a:rPr>
              <a:t>, 2025</a:t>
            </a:r>
          </a:p>
        </p:txBody>
      </p:sp>
      <p:pic>
        <p:nvPicPr>
          <p:cNvPr id="3" name="Picture 2" descr="IUI Mixto de Síntesis Química y Catálisis Homogenea (ISQCH) | Universidad  de Zaragoza">
            <a:extLst>
              <a:ext uri="{FF2B5EF4-FFF2-40B4-BE49-F238E27FC236}">
                <a16:creationId xmlns:a16="http://schemas.microsoft.com/office/drawing/2014/main" id="{10F39FD7-3E82-0F6A-4ACC-8A28505E88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2035" y="178961"/>
            <a:ext cx="1744679" cy="589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0549F3C-C0D0-9DF9-94A6-955F875E2663}"/>
              </a:ext>
            </a:extLst>
          </p:cNvPr>
          <p:cNvSpPr/>
          <p:nvPr/>
        </p:nvSpPr>
        <p:spPr>
          <a:xfrm>
            <a:off x="0" y="5741171"/>
            <a:ext cx="12192000" cy="1168979"/>
          </a:xfrm>
          <a:prstGeom prst="rect">
            <a:avLst/>
          </a:prstGeom>
          <a:solidFill>
            <a:srgbClr val="9FC3D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6108164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EF9F5788-5594-9D0F-BF7B-DCA6498284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1231" y="0"/>
            <a:ext cx="9729537" cy="685800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6205330-9068-420F-41CB-A13D9EEA7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61486" y="6443435"/>
            <a:ext cx="783217" cy="338554"/>
          </a:xfrm>
        </p:spPr>
        <p:txBody>
          <a:bodyPr/>
          <a:lstStyle/>
          <a:p>
            <a:fld id="{09A062AA-2C6C-4571-9892-9B3657580B26}" type="slidenum">
              <a:rPr lang="en-GB" sz="1400" noProof="0" smtClean="0"/>
              <a:t>10</a:t>
            </a:fld>
            <a:endParaRPr lang="en-GB" sz="1400" noProof="0" dirty="0"/>
          </a:p>
        </p:txBody>
      </p:sp>
    </p:spTree>
    <p:extLst>
      <p:ext uri="{BB962C8B-B14F-4D97-AF65-F5344CB8AC3E}">
        <p14:creationId xmlns:p14="http://schemas.microsoft.com/office/powerpoint/2010/main" val="23588481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604C5C-212D-2A42-D55F-0CB09B5C5A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C5C3B86-85D7-1069-48AB-423CB08BDB55}"/>
              </a:ext>
            </a:extLst>
          </p:cNvPr>
          <p:cNvCxnSpPr>
            <a:cxnSpLocks/>
          </p:cNvCxnSpPr>
          <p:nvPr/>
        </p:nvCxnSpPr>
        <p:spPr>
          <a:xfrm>
            <a:off x="399700" y="894492"/>
            <a:ext cx="11361770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C4B4216D-5257-32FA-C8C4-195EB676E7F6}"/>
              </a:ext>
            </a:extLst>
          </p:cNvPr>
          <p:cNvSpPr txBox="1">
            <a:spLocks/>
          </p:cNvSpPr>
          <p:nvPr/>
        </p:nvSpPr>
        <p:spPr>
          <a:xfrm>
            <a:off x="284498" y="83955"/>
            <a:ext cx="11616350" cy="738664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 algn="l" defTabSz="699614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</a:lstStyle>
          <a:p>
            <a:r>
              <a:rPr lang="en-GB" sz="3600" dirty="0"/>
              <a:t>Visual Studio Code</a:t>
            </a:r>
            <a:endParaRPr lang="en-GB" sz="3600" noProof="0" dirty="0"/>
          </a:p>
        </p:txBody>
      </p:sp>
      <p:pic>
        <p:nvPicPr>
          <p:cNvPr id="6" name="Picture 5" descr="A picture containing arrow&#10;&#10;Description automatically generated">
            <a:extLst>
              <a:ext uri="{FF2B5EF4-FFF2-40B4-BE49-F238E27FC236}">
                <a16:creationId xmlns:a16="http://schemas.microsoft.com/office/drawing/2014/main" id="{CB0C668C-466B-F142-CFD7-F77D67E630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87654" y="13477"/>
            <a:ext cx="1244134" cy="830042"/>
          </a:xfrm>
          <a:prstGeom prst="rect">
            <a:avLst/>
          </a:prstGeom>
        </p:spPr>
      </p:pic>
      <p:sp>
        <p:nvSpPr>
          <p:cNvPr id="3" name="Slide Number Placeholder 1">
            <a:extLst>
              <a:ext uri="{FF2B5EF4-FFF2-40B4-BE49-F238E27FC236}">
                <a16:creationId xmlns:a16="http://schemas.microsoft.com/office/drawing/2014/main" id="{F9821FE8-592B-AAAF-6710-50DFEA714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61486" y="6443435"/>
            <a:ext cx="783217" cy="338554"/>
          </a:xfrm>
        </p:spPr>
        <p:txBody>
          <a:bodyPr/>
          <a:lstStyle/>
          <a:p>
            <a:fld id="{09A062AA-2C6C-4571-9892-9B3657580B26}" type="slidenum">
              <a:rPr lang="en-GB" sz="1400" noProof="0" smtClean="0"/>
              <a:t>11</a:t>
            </a:fld>
            <a:endParaRPr lang="en-GB" sz="1400" noProof="0" dirty="0"/>
          </a:p>
        </p:txBody>
      </p:sp>
      <p:pic>
        <p:nvPicPr>
          <p:cNvPr id="7" name="Picture 6" descr="IUI Mixto de Síntesis Química y Catálisis Homogenea (ISQCH) | Universidad  de Zaragoza">
            <a:extLst>
              <a:ext uri="{FF2B5EF4-FFF2-40B4-BE49-F238E27FC236}">
                <a16:creationId xmlns:a16="http://schemas.microsoft.com/office/drawing/2014/main" id="{3A1C19D9-7625-8865-9B52-A2635335F0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2035" y="178961"/>
            <a:ext cx="1744679" cy="589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CuadroTexto 50">
            <a:extLst>
              <a:ext uri="{FF2B5EF4-FFF2-40B4-BE49-F238E27FC236}">
                <a16:creationId xmlns:a16="http://schemas.microsoft.com/office/drawing/2014/main" id="{ABD03FED-5236-E21C-4B7D-2FFD4768A000}"/>
              </a:ext>
            </a:extLst>
          </p:cNvPr>
          <p:cNvSpPr txBox="1"/>
          <p:nvPr/>
        </p:nvSpPr>
        <p:spPr>
          <a:xfrm>
            <a:off x="278710" y="5057404"/>
            <a:ext cx="1166599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dirty="0"/>
              <a:t>A </a:t>
            </a:r>
            <a:r>
              <a:rPr lang="en-US" sz="2000" b="1" dirty="0" err="1"/>
              <a:t>Jupyter</a:t>
            </a:r>
            <a:r>
              <a:rPr lang="en-US" sz="2000" b="1" dirty="0"/>
              <a:t> Notebook</a:t>
            </a:r>
            <a:r>
              <a:rPr lang="en-US" sz="2000" dirty="0"/>
              <a:t> is an interactive environment that </a:t>
            </a:r>
            <a:r>
              <a:rPr lang="en-US" sz="2000" b="1" dirty="0"/>
              <a:t>lets you write and run code </a:t>
            </a:r>
            <a:r>
              <a:rPr lang="en-US" sz="2000" dirty="0"/>
              <a:t>(usually Python), </a:t>
            </a:r>
            <a:r>
              <a:rPr lang="en-US" sz="2000" b="1" dirty="0"/>
              <a:t>display results, visualize data, and include text or images, all in one document</a:t>
            </a:r>
            <a:r>
              <a:rPr lang="en-US" sz="2000" dirty="0"/>
              <a:t>. It's widely used in data science, machine learning, and scientific research for its ability to combine code and explanation seamlessly.</a:t>
            </a:r>
            <a:endParaRPr lang="en-GB" sz="2000" noProof="0" dirty="0">
              <a:latin typeface="Gill Sans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34F6475-8E8C-E72E-AE68-4CFDA501783A}"/>
              </a:ext>
            </a:extLst>
          </p:cNvPr>
          <p:cNvSpPr txBox="1"/>
          <p:nvPr/>
        </p:nvSpPr>
        <p:spPr>
          <a:xfrm>
            <a:off x="284498" y="1425284"/>
            <a:ext cx="1148599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4978" algn="just">
              <a:buSzPct val="77000"/>
            </a:pPr>
            <a:r>
              <a:rPr lang="en-US" sz="2000" b="1" dirty="0">
                <a:latin typeface="Gill Sans" charset="0"/>
                <a:cs typeface="Gill Sans" charset="0"/>
                <a:sym typeface="Gill Sans" charset="0"/>
              </a:rPr>
              <a:t>Visual Studio Code </a:t>
            </a:r>
            <a:r>
              <a:rPr lang="en-US" sz="2000" dirty="0">
                <a:latin typeface="Gill Sans" charset="0"/>
                <a:cs typeface="Gill Sans" charset="0"/>
                <a:sym typeface="Gill Sans" charset="0"/>
              </a:rPr>
              <a:t>is a lightweight, open-source </a:t>
            </a:r>
            <a:r>
              <a:rPr lang="en-US" sz="2000" b="1" dirty="0">
                <a:latin typeface="Gill Sans" charset="0"/>
                <a:cs typeface="Gill Sans" charset="0"/>
                <a:sym typeface="Gill Sans" charset="0"/>
              </a:rPr>
              <a:t>code editor </a:t>
            </a:r>
            <a:r>
              <a:rPr lang="en-US" sz="2000" dirty="0">
                <a:latin typeface="Gill Sans" charset="0"/>
                <a:cs typeface="Gill Sans" charset="0"/>
                <a:sym typeface="Gill Sans" charset="0"/>
              </a:rPr>
              <a:t>developed by Microsoft. It supports many programming languages and includes features like syntax highlighting, debugging, Git integration, extensions, and </a:t>
            </a:r>
            <a:r>
              <a:rPr lang="en-US" sz="2000" b="1" dirty="0" err="1">
                <a:latin typeface="Gill Sans" charset="0"/>
                <a:cs typeface="Gill Sans" charset="0"/>
                <a:sym typeface="Gill Sans" charset="0"/>
              </a:rPr>
              <a:t>Jupyter</a:t>
            </a:r>
            <a:r>
              <a:rPr lang="en-US" sz="2000" b="1" dirty="0">
                <a:latin typeface="Gill Sans" charset="0"/>
                <a:cs typeface="Gill Sans" charset="0"/>
                <a:sym typeface="Gill Sans" charset="0"/>
              </a:rPr>
              <a:t> notebook support</a:t>
            </a:r>
            <a:r>
              <a:rPr lang="en-US" sz="2000" dirty="0">
                <a:latin typeface="Gill Sans" charset="0"/>
                <a:cs typeface="Gill Sans" charset="0"/>
                <a:sym typeface="Gill Sans" charset="0"/>
              </a:rPr>
              <a:t>.</a:t>
            </a:r>
            <a:endParaRPr lang="en-GB" sz="2000" noProof="0" dirty="0">
              <a:latin typeface="Gill Sans" charset="0"/>
              <a:cs typeface="Gill Sans" charset="0"/>
              <a:sym typeface="Gill Sans" charset="0"/>
            </a:endParaRP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65F2F07B-E61F-C54C-6687-0BCD5E3DC7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29878" y="2369267"/>
            <a:ext cx="7940611" cy="2451233"/>
          </a:xfrm>
          <a:prstGeom prst="rect">
            <a:avLst/>
          </a:prstGeom>
        </p:spPr>
      </p:pic>
      <p:sp>
        <p:nvSpPr>
          <p:cNvPr id="16" name="Rectángulo 15">
            <a:extLst>
              <a:ext uri="{FF2B5EF4-FFF2-40B4-BE49-F238E27FC236}">
                <a16:creationId xmlns:a16="http://schemas.microsoft.com/office/drawing/2014/main" id="{B0D2A3A9-299C-8D2C-5127-442242A215E4}"/>
              </a:ext>
            </a:extLst>
          </p:cNvPr>
          <p:cNvSpPr/>
          <p:nvPr/>
        </p:nvSpPr>
        <p:spPr>
          <a:xfrm>
            <a:off x="4002156" y="4151355"/>
            <a:ext cx="2988657" cy="292203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27C024B3-CCFB-4909-051F-C6667EB93F6F}"/>
              </a:ext>
            </a:extLst>
          </p:cNvPr>
          <p:cNvSpPr txBox="1"/>
          <p:nvPr/>
        </p:nvSpPr>
        <p:spPr>
          <a:xfrm>
            <a:off x="3927467" y="4466163"/>
            <a:ext cx="43370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i-FI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.ipynb : Interactive Python Notebook</a:t>
            </a:r>
            <a:endParaRPr lang="en-GB" dirty="0"/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20AB0D74-1B97-8D96-4F0E-C1A85C69704B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11573" t="50062" r="7586" b="12629"/>
          <a:stretch>
            <a:fillRect/>
          </a:stretch>
        </p:blipFill>
        <p:spPr>
          <a:xfrm>
            <a:off x="968692" y="3207489"/>
            <a:ext cx="1739365" cy="1288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3004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CC8069-8DC2-D525-F2EE-2038E66A7F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6FE566A-C2A0-6514-AF75-793DDE0FDC2E}"/>
              </a:ext>
            </a:extLst>
          </p:cNvPr>
          <p:cNvCxnSpPr>
            <a:cxnSpLocks/>
          </p:cNvCxnSpPr>
          <p:nvPr/>
        </p:nvCxnSpPr>
        <p:spPr>
          <a:xfrm>
            <a:off x="399700" y="894492"/>
            <a:ext cx="11361770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13915F0E-2B04-860B-E39F-C27E42E462D1}"/>
              </a:ext>
            </a:extLst>
          </p:cNvPr>
          <p:cNvSpPr txBox="1">
            <a:spLocks/>
          </p:cNvSpPr>
          <p:nvPr/>
        </p:nvSpPr>
        <p:spPr>
          <a:xfrm>
            <a:off x="284498" y="83955"/>
            <a:ext cx="11616350" cy="738664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 algn="l" defTabSz="699614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</a:lstStyle>
          <a:p>
            <a:r>
              <a:rPr lang="en-GB" sz="3600" noProof="0" dirty="0"/>
              <a:t>Summer School 2025</a:t>
            </a:r>
            <a:endParaRPr lang="en-GB" sz="3600" baseline="30000" noProof="0" dirty="0"/>
          </a:p>
        </p:txBody>
      </p:sp>
      <p:pic>
        <p:nvPicPr>
          <p:cNvPr id="6" name="Picture 5" descr="A picture containing arrow&#10;&#10;Description automatically generated">
            <a:extLst>
              <a:ext uri="{FF2B5EF4-FFF2-40B4-BE49-F238E27FC236}">
                <a16:creationId xmlns:a16="http://schemas.microsoft.com/office/drawing/2014/main" id="{E3F12F5E-AF6D-901C-6997-27D1531F17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87654" y="13477"/>
            <a:ext cx="1244134" cy="830042"/>
          </a:xfrm>
          <a:prstGeom prst="rect">
            <a:avLst/>
          </a:prstGeom>
        </p:spPr>
      </p:pic>
      <p:sp>
        <p:nvSpPr>
          <p:cNvPr id="8" name="Rectangle 5">
            <a:extLst>
              <a:ext uri="{FF2B5EF4-FFF2-40B4-BE49-F238E27FC236}">
                <a16:creationId xmlns:a16="http://schemas.microsoft.com/office/drawing/2014/main" id="{9E1AE341-0EB6-4BFE-8318-0C3FD50718C3}"/>
              </a:ext>
            </a:extLst>
          </p:cNvPr>
          <p:cNvSpPr>
            <a:spLocks/>
          </p:cNvSpPr>
          <p:nvPr/>
        </p:nvSpPr>
        <p:spPr bwMode="auto">
          <a:xfrm>
            <a:off x="7036164" y="5127981"/>
            <a:ext cx="379319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65506" bIns="0">
            <a:spAutoFit/>
          </a:bodyPr>
          <a:lstStyle/>
          <a:p>
            <a:pPr marL="288803">
              <a:buSzPct val="77000"/>
            </a:pPr>
            <a:r>
              <a:rPr lang="en-GB" sz="2600" noProof="0" dirty="0">
                <a:solidFill>
                  <a:schemeClr val="tx1">
                    <a:lumMod val="50000"/>
                  </a:schemeClr>
                </a:solidFill>
                <a:latin typeface="Gill Sans" charset="0"/>
                <a:cs typeface="Gill Sans" charset="0"/>
                <a:sym typeface="Gill Sans" charset="0"/>
              </a:rPr>
              <a:t>Dr. Susana García-</a:t>
            </a:r>
            <a:r>
              <a:rPr lang="en-GB" sz="2600" noProof="0" dirty="0" err="1">
                <a:solidFill>
                  <a:schemeClr val="tx1">
                    <a:lumMod val="50000"/>
                  </a:schemeClr>
                </a:solidFill>
                <a:latin typeface="Gill Sans" charset="0"/>
                <a:cs typeface="Gill Sans" charset="0"/>
                <a:sym typeface="Gill Sans" charset="0"/>
              </a:rPr>
              <a:t>Abellán</a:t>
            </a:r>
            <a:endParaRPr lang="en-GB" sz="2600" noProof="0" dirty="0">
              <a:solidFill>
                <a:schemeClr val="tx1">
                  <a:lumMod val="50000"/>
                </a:schemeClr>
              </a:solidFill>
              <a:latin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2D6B7106-FBA6-6AAB-25AD-D04BFEE7983A}"/>
              </a:ext>
            </a:extLst>
          </p:cNvPr>
          <p:cNvSpPr>
            <a:spLocks/>
          </p:cNvSpPr>
          <p:nvPr/>
        </p:nvSpPr>
        <p:spPr bwMode="auto">
          <a:xfrm>
            <a:off x="284498" y="5127981"/>
            <a:ext cx="205386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65506" bIns="0">
            <a:spAutoFit/>
          </a:bodyPr>
          <a:lstStyle/>
          <a:p>
            <a:pPr marL="288803">
              <a:buSzPct val="77000"/>
            </a:pPr>
            <a:r>
              <a:rPr lang="en-GB" sz="2600" dirty="0">
                <a:solidFill>
                  <a:schemeClr val="tx1">
                    <a:lumMod val="50000"/>
                  </a:schemeClr>
                </a:solidFill>
                <a:latin typeface="Gill Sans" charset="0"/>
                <a:cs typeface="Gill Sans" charset="0"/>
                <a:sym typeface="Gill Sans" charset="0"/>
              </a:rPr>
              <a:t>June</a:t>
            </a:r>
            <a:r>
              <a:rPr lang="en-GB" sz="2600" noProof="0" dirty="0">
                <a:solidFill>
                  <a:schemeClr val="tx1">
                    <a:lumMod val="50000"/>
                  </a:schemeClr>
                </a:solidFill>
                <a:latin typeface="Gill Sans" charset="0"/>
                <a:cs typeface="Gill Sans" charset="0"/>
                <a:sym typeface="Gill Sans" charset="0"/>
              </a:rPr>
              <a:t> </a:t>
            </a:r>
            <a:r>
              <a:rPr lang="en-GB" sz="2600" dirty="0">
                <a:solidFill>
                  <a:schemeClr val="tx1">
                    <a:lumMod val="50000"/>
                  </a:schemeClr>
                </a:solidFill>
                <a:latin typeface="Gill Sans" charset="0"/>
                <a:cs typeface="Gill Sans" charset="0"/>
                <a:sym typeface="Gill Sans" charset="0"/>
              </a:rPr>
              <a:t>9</a:t>
            </a:r>
            <a:r>
              <a:rPr lang="en-GB" sz="2600" noProof="0" dirty="0">
                <a:solidFill>
                  <a:schemeClr val="tx1">
                    <a:lumMod val="50000"/>
                  </a:schemeClr>
                </a:solidFill>
                <a:latin typeface="Gill Sans" charset="0"/>
                <a:cs typeface="Gill Sans" charset="0"/>
                <a:sym typeface="Gill Sans" charset="0"/>
              </a:rPr>
              <a:t>, 2025</a:t>
            </a:r>
          </a:p>
        </p:txBody>
      </p:sp>
      <p:pic>
        <p:nvPicPr>
          <p:cNvPr id="3" name="Picture 2" descr="IUI Mixto de Síntesis Química y Catálisis Homogenea (ISQCH) | Universidad  de Zaragoza">
            <a:extLst>
              <a:ext uri="{FF2B5EF4-FFF2-40B4-BE49-F238E27FC236}">
                <a16:creationId xmlns:a16="http://schemas.microsoft.com/office/drawing/2014/main" id="{FB426DCE-B3BF-E99F-0C32-8C1CD40851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2035" y="178961"/>
            <a:ext cx="1744679" cy="589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CC2A728-22B6-73CE-0B3D-AA73E60F9B8D}"/>
              </a:ext>
            </a:extLst>
          </p:cNvPr>
          <p:cNvSpPr/>
          <p:nvPr/>
        </p:nvSpPr>
        <p:spPr>
          <a:xfrm>
            <a:off x="0" y="5741171"/>
            <a:ext cx="12192000" cy="1168979"/>
          </a:xfrm>
          <a:prstGeom prst="rect">
            <a:avLst/>
          </a:prstGeom>
          <a:solidFill>
            <a:srgbClr val="9FC3D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DE5015C-958D-C398-5F39-1A84C329E5CF}"/>
              </a:ext>
            </a:extLst>
          </p:cNvPr>
          <p:cNvSpPr txBox="1">
            <a:spLocks/>
          </p:cNvSpPr>
          <p:nvPr/>
        </p:nvSpPr>
        <p:spPr>
          <a:xfrm>
            <a:off x="1063255" y="2845951"/>
            <a:ext cx="10058401" cy="800219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 algn="l" defTabSz="699614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</a:lstStyle>
          <a:p>
            <a:pPr algn="ctr"/>
            <a:r>
              <a:rPr lang="en-GB" sz="4000" b="1" noProof="0" dirty="0">
                <a:solidFill>
                  <a:schemeClr val="tx1">
                    <a:lumMod val="50000"/>
                  </a:schemeClr>
                </a:solidFill>
              </a:rPr>
              <a:t>Basics of Python, Notebooks &amp; ML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C1BA3DB-F6DA-8F51-D775-3DFA6A15E530}"/>
              </a:ext>
            </a:extLst>
          </p:cNvPr>
          <p:cNvSpPr txBox="1">
            <a:spLocks/>
          </p:cNvSpPr>
          <p:nvPr/>
        </p:nvSpPr>
        <p:spPr>
          <a:xfrm>
            <a:off x="284498" y="3781670"/>
            <a:ext cx="11046902" cy="553998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 algn="l" defTabSz="699614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</a:lstStyle>
          <a:p>
            <a:r>
              <a:rPr lang="en-US" sz="2400" b="1" dirty="0">
                <a:solidFill>
                  <a:schemeClr val="tx1">
                    <a:lumMod val="50000"/>
                  </a:schemeClr>
                </a:solidFill>
              </a:rPr>
              <a:t>Introduction to scientific modules in Python and ML libraries</a:t>
            </a:r>
          </a:p>
        </p:txBody>
      </p:sp>
    </p:spTree>
    <p:extLst>
      <p:ext uri="{BB962C8B-B14F-4D97-AF65-F5344CB8AC3E}">
        <p14:creationId xmlns:p14="http://schemas.microsoft.com/office/powerpoint/2010/main" val="621178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25214C-7135-637A-CB7B-94352252DF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AC6B43B-5408-6DBA-DECB-5A050957B616}"/>
              </a:ext>
            </a:extLst>
          </p:cNvPr>
          <p:cNvCxnSpPr>
            <a:cxnSpLocks/>
          </p:cNvCxnSpPr>
          <p:nvPr/>
        </p:nvCxnSpPr>
        <p:spPr>
          <a:xfrm>
            <a:off x="399700" y="894492"/>
            <a:ext cx="11361770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F2C7212B-A017-AA7A-3227-4EB7787989D4}"/>
              </a:ext>
            </a:extLst>
          </p:cNvPr>
          <p:cNvSpPr txBox="1">
            <a:spLocks/>
          </p:cNvSpPr>
          <p:nvPr/>
        </p:nvSpPr>
        <p:spPr>
          <a:xfrm>
            <a:off x="284498" y="83955"/>
            <a:ext cx="11616350" cy="738664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 algn="l" defTabSz="699614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</a:lstStyle>
          <a:p>
            <a:r>
              <a:rPr lang="en-GB" sz="3600" dirty="0"/>
              <a:t>s</a:t>
            </a:r>
            <a:r>
              <a:rPr lang="en-GB" sz="3600" noProof="0" dirty="0" err="1"/>
              <a:t>etup</a:t>
            </a:r>
            <a:endParaRPr lang="en-GB" sz="3600" noProof="0" dirty="0"/>
          </a:p>
        </p:txBody>
      </p:sp>
      <p:pic>
        <p:nvPicPr>
          <p:cNvPr id="6" name="Picture 5" descr="A picture containing arrow&#10;&#10;Description automatically generated">
            <a:extLst>
              <a:ext uri="{FF2B5EF4-FFF2-40B4-BE49-F238E27FC236}">
                <a16:creationId xmlns:a16="http://schemas.microsoft.com/office/drawing/2014/main" id="{9BE8EC7B-FDA2-E322-CA73-E731357D37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87654" y="13477"/>
            <a:ext cx="1244134" cy="830042"/>
          </a:xfrm>
          <a:prstGeom prst="rect">
            <a:avLst/>
          </a:prstGeom>
        </p:spPr>
      </p:pic>
      <p:pic>
        <p:nvPicPr>
          <p:cNvPr id="7" name="Picture 6" descr="IUI Mixto de Síntesis Química y Catálisis Homogenea (ISQCH) | Universidad  de Zaragoza">
            <a:extLst>
              <a:ext uri="{FF2B5EF4-FFF2-40B4-BE49-F238E27FC236}">
                <a16:creationId xmlns:a16="http://schemas.microsoft.com/office/drawing/2014/main" id="{1E8AF56D-A8CF-E096-8F1F-94000C0DC9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2035" y="178961"/>
            <a:ext cx="1744679" cy="589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Rectangle 5">
            <a:extLst>
              <a:ext uri="{FF2B5EF4-FFF2-40B4-BE49-F238E27FC236}">
                <a16:creationId xmlns:a16="http://schemas.microsoft.com/office/drawing/2014/main" id="{EE828332-3088-9260-8B89-73C93C997356}"/>
              </a:ext>
            </a:extLst>
          </p:cNvPr>
          <p:cNvSpPr>
            <a:spLocks/>
          </p:cNvSpPr>
          <p:nvPr/>
        </p:nvSpPr>
        <p:spPr bwMode="auto">
          <a:xfrm>
            <a:off x="323499" y="1181322"/>
            <a:ext cx="270866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65506" bIns="0">
            <a:spAutoFit/>
          </a:bodyPr>
          <a:lstStyle/>
          <a:p>
            <a:pPr marL="44978">
              <a:buSzPct val="77000"/>
            </a:pPr>
            <a:r>
              <a:rPr lang="en-GB" sz="2400" b="1" dirty="0">
                <a:latin typeface="Gill Sans" charset="0"/>
                <a:cs typeface="Gill Sans" charset="0"/>
                <a:sym typeface="Gill Sans" charset="0"/>
              </a:rPr>
              <a:t>Previous installation</a:t>
            </a:r>
            <a:endParaRPr lang="en-GB" sz="2400" b="1" noProof="0" dirty="0">
              <a:latin typeface="Gill Sans" charset="0"/>
              <a:cs typeface="Gill Sans" charset="0"/>
              <a:sym typeface="Gill Sans" charset="0"/>
            </a:endParaRP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056F4973-CC67-FE21-5B9B-E0E74AFE68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3499" y="1692865"/>
            <a:ext cx="8396462" cy="2815580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55FCF540-D811-61C8-DC08-0846B4E847B9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22245" t="51091" r="25715" b="9743"/>
          <a:stretch>
            <a:fillRect/>
          </a:stretch>
        </p:blipFill>
        <p:spPr>
          <a:xfrm>
            <a:off x="658763" y="5034116"/>
            <a:ext cx="1013222" cy="1288026"/>
          </a:xfrm>
          <a:prstGeom prst="rect">
            <a:avLst/>
          </a:prstGeom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C7A53760-4C78-8990-6034-5C15A5E6CB5F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11573" t="50062" r="7586" b="12629"/>
          <a:stretch>
            <a:fillRect/>
          </a:stretch>
        </p:blipFill>
        <p:spPr>
          <a:xfrm>
            <a:off x="2320413" y="5034116"/>
            <a:ext cx="1739365" cy="1288026"/>
          </a:xfrm>
          <a:prstGeom prst="rect">
            <a:avLst/>
          </a:prstGeom>
        </p:spPr>
      </p:pic>
      <p:sp>
        <p:nvSpPr>
          <p:cNvPr id="23" name="Slide Number Placeholder 1">
            <a:extLst>
              <a:ext uri="{FF2B5EF4-FFF2-40B4-BE49-F238E27FC236}">
                <a16:creationId xmlns:a16="http://schemas.microsoft.com/office/drawing/2014/main" id="{EFBBA425-C3D9-58C5-F101-683E04517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61486" y="6443435"/>
            <a:ext cx="783217" cy="338554"/>
          </a:xfrm>
        </p:spPr>
        <p:txBody>
          <a:bodyPr/>
          <a:lstStyle/>
          <a:p>
            <a:fld id="{09A062AA-2C6C-4571-9892-9B3657580B26}" type="slidenum">
              <a:rPr lang="en-GB" sz="1400" noProof="0" smtClean="0"/>
              <a:t>2</a:t>
            </a:fld>
            <a:endParaRPr lang="en-GB" sz="1400" noProof="0" dirty="0"/>
          </a:p>
        </p:txBody>
      </p:sp>
    </p:spTree>
    <p:extLst>
      <p:ext uri="{BB962C8B-B14F-4D97-AF65-F5344CB8AC3E}">
        <p14:creationId xmlns:p14="http://schemas.microsoft.com/office/powerpoint/2010/main" val="965937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BEB124-0672-1D1F-D934-99B1C42355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4F72B9F-5871-837A-DD9A-E50815D3B752}"/>
              </a:ext>
            </a:extLst>
          </p:cNvPr>
          <p:cNvCxnSpPr>
            <a:cxnSpLocks/>
          </p:cNvCxnSpPr>
          <p:nvPr/>
        </p:nvCxnSpPr>
        <p:spPr>
          <a:xfrm>
            <a:off x="399700" y="894492"/>
            <a:ext cx="11361770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9D65B01B-8CE9-09EC-08E3-BB9987DDC01C}"/>
              </a:ext>
            </a:extLst>
          </p:cNvPr>
          <p:cNvSpPr txBox="1">
            <a:spLocks/>
          </p:cNvSpPr>
          <p:nvPr/>
        </p:nvSpPr>
        <p:spPr>
          <a:xfrm>
            <a:off x="284498" y="83955"/>
            <a:ext cx="11616350" cy="738664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 algn="l" defTabSz="699614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</a:lstStyle>
          <a:p>
            <a:r>
              <a:rPr lang="en-GB" sz="3600" dirty="0"/>
              <a:t>s</a:t>
            </a:r>
            <a:r>
              <a:rPr lang="en-GB" sz="3600" noProof="0" dirty="0" err="1"/>
              <a:t>etup</a:t>
            </a:r>
            <a:endParaRPr lang="en-GB" sz="3600" noProof="0" dirty="0"/>
          </a:p>
        </p:txBody>
      </p:sp>
      <p:pic>
        <p:nvPicPr>
          <p:cNvPr id="6" name="Picture 5" descr="A picture containing arrow&#10;&#10;Description automatically generated">
            <a:extLst>
              <a:ext uri="{FF2B5EF4-FFF2-40B4-BE49-F238E27FC236}">
                <a16:creationId xmlns:a16="http://schemas.microsoft.com/office/drawing/2014/main" id="{B915C6D7-82B3-18EA-CCCC-EDD8D71412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87654" y="13477"/>
            <a:ext cx="1244134" cy="830042"/>
          </a:xfrm>
          <a:prstGeom prst="rect">
            <a:avLst/>
          </a:prstGeom>
        </p:spPr>
      </p:pic>
      <p:pic>
        <p:nvPicPr>
          <p:cNvPr id="7" name="Picture 6" descr="IUI Mixto de Síntesis Química y Catálisis Homogenea (ISQCH) | Universidad  de Zaragoza">
            <a:extLst>
              <a:ext uri="{FF2B5EF4-FFF2-40B4-BE49-F238E27FC236}">
                <a16:creationId xmlns:a16="http://schemas.microsoft.com/office/drawing/2014/main" id="{DDA41C36-0FB5-CD57-F463-8FA1A942CB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2035" y="178961"/>
            <a:ext cx="1744679" cy="589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Rectangle 5">
            <a:extLst>
              <a:ext uri="{FF2B5EF4-FFF2-40B4-BE49-F238E27FC236}">
                <a16:creationId xmlns:a16="http://schemas.microsoft.com/office/drawing/2014/main" id="{DA0DF103-D735-59EC-8126-4BE8F2E71A50}"/>
              </a:ext>
            </a:extLst>
          </p:cNvPr>
          <p:cNvSpPr>
            <a:spLocks/>
          </p:cNvSpPr>
          <p:nvPr/>
        </p:nvSpPr>
        <p:spPr bwMode="auto">
          <a:xfrm>
            <a:off x="323499" y="1181322"/>
            <a:ext cx="20055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65506" bIns="0">
            <a:spAutoFit/>
          </a:bodyPr>
          <a:lstStyle/>
          <a:p>
            <a:pPr marL="44978">
              <a:buSzPct val="77000"/>
            </a:pPr>
            <a:r>
              <a:rPr lang="en-GB" sz="2400" b="1" noProof="0" dirty="0">
                <a:latin typeface="Gill Sans" charset="0"/>
                <a:cs typeface="Gill Sans" charset="0"/>
                <a:sym typeface="Gill Sans" charset="0"/>
              </a:rPr>
              <a:t>Before </a:t>
            </a:r>
            <a:r>
              <a:rPr lang="en-GB" sz="2400" b="1" dirty="0">
                <a:latin typeface="Gill Sans" charset="0"/>
                <a:cs typeface="Gill Sans" charset="0"/>
                <a:sym typeface="Gill Sans" charset="0"/>
              </a:rPr>
              <a:t>starting</a:t>
            </a:r>
            <a:endParaRPr lang="en-GB" sz="2400" b="1" noProof="0" dirty="0">
              <a:latin typeface="Gill Sans" charset="0"/>
              <a:cs typeface="Gill Sans" charset="0"/>
              <a:sym typeface="Gill Sans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9A806E0-71F7-B03C-25F4-0B761A88BC06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17189" t="29708" r="20062" b="1876"/>
          <a:stretch>
            <a:fillRect/>
          </a:stretch>
        </p:blipFill>
        <p:spPr>
          <a:xfrm>
            <a:off x="667956" y="1681717"/>
            <a:ext cx="5396809" cy="2309669"/>
          </a:xfrm>
          <a:prstGeom prst="rect">
            <a:avLst/>
          </a:prstGeom>
        </p:spPr>
      </p:pic>
      <p:sp>
        <p:nvSpPr>
          <p:cNvPr id="8" name="Rectangle 1">
            <a:extLst>
              <a:ext uri="{FF2B5EF4-FFF2-40B4-BE49-F238E27FC236}">
                <a16:creationId xmlns:a16="http://schemas.microsoft.com/office/drawing/2014/main" id="{7457EAF5-9CA4-4909-990D-83E623034F68}"/>
              </a:ext>
            </a:extLst>
          </p:cNvPr>
          <p:cNvSpPr/>
          <p:nvPr/>
        </p:nvSpPr>
        <p:spPr>
          <a:xfrm>
            <a:off x="752831" y="1858697"/>
            <a:ext cx="1920713" cy="222392"/>
          </a:xfrm>
          <a:prstGeom prst="rect">
            <a:avLst/>
          </a:prstGeom>
          <a:solidFill>
            <a:srgbClr val="FFFF00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C7AB77D7-053E-62E6-16CC-B0917A37356A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r="23117" b="34017"/>
          <a:stretch>
            <a:fillRect/>
          </a:stretch>
        </p:blipFill>
        <p:spPr>
          <a:xfrm>
            <a:off x="667956" y="4403838"/>
            <a:ext cx="5359218" cy="1525009"/>
          </a:xfrm>
          <a:prstGeom prst="rect">
            <a:avLst/>
          </a:prstGeom>
        </p:spPr>
      </p:pic>
      <p:sp>
        <p:nvSpPr>
          <p:cNvPr id="11" name="Rectangle 1">
            <a:extLst>
              <a:ext uri="{FF2B5EF4-FFF2-40B4-BE49-F238E27FC236}">
                <a16:creationId xmlns:a16="http://schemas.microsoft.com/office/drawing/2014/main" id="{86118B98-9FD6-0F63-40A1-3314B6ECECC4}"/>
              </a:ext>
            </a:extLst>
          </p:cNvPr>
          <p:cNvSpPr/>
          <p:nvPr/>
        </p:nvSpPr>
        <p:spPr>
          <a:xfrm>
            <a:off x="1475830" y="4826968"/>
            <a:ext cx="1158713" cy="222392"/>
          </a:xfrm>
          <a:prstGeom prst="rect">
            <a:avLst/>
          </a:prstGeom>
          <a:solidFill>
            <a:srgbClr val="FFFF00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6348E64F-D577-7376-5338-F2CC734B9CA5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t="10798"/>
          <a:stretch>
            <a:fillRect/>
          </a:stretch>
        </p:blipFill>
        <p:spPr>
          <a:xfrm>
            <a:off x="6963801" y="1557075"/>
            <a:ext cx="3521687" cy="2736255"/>
          </a:xfrm>
          <a:prstGeom prst="rect">
            <a:avLst/>
          </a:prstGeom>
        </p:spPr>
      </p:pic>
      <p:sp>
        <p:nvSpPr>
          <p:cNvPr id="15" name="Rectangle 1">
            <a:extLst>
              <a:ext uri="{FF2B5EF4-FFF2-40B4-BE49-F238E27FC236}">
                <a16:creationId xmlns:a16="http://schemas.microsoft.com/office/drawing/2014/main" id="{B6566CA6-26F0-F365-D4EB-C091A1743AB2}"/>
              </a:ext>
            </a:extLst>
          </p:cNvPr>
          <p:cNvSpPr/>
          <p:nvPr/>
        </p:nvSpPr>
        <p:spPr>
          <a:xfrm>
            <a:off x="7285702" y="3879413"/>
            <a:ext cx="993059" cy="242567"/>
          </a:xfrm>
          <a:prstGeom prst="rect">
            <a:avLst/>
          </a:prstGeom>
          <a:solidFill>
            <a:srgbClr val="FFFF00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B46C70A4-BCF8-C9EB-84A3-205BDD8A833A}"/>
              </a:ext>
            </a:extLst>
          </p:cNvPr>
          <p:cNvSpPr txBox="1"/>
          <p:nvPr/>
        </p:nvSpPr>
        <p:spPr>
          <a:xfrm>
            <a:off x="6791179" y="4680028"/>
            <a:ext cx="46480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i-FI" sz="1800" dirty="0">
                <a:effectLst/>
                <a:ea typeface="Aptos" panose="020B0004020202020204" pitchFamily="34" charset="0"/>
              </a:rPr>
              <a:t>c/Users/</a:t>
            </a:r>
            <a:r>
              <a:rPr lang="fi-FI" sz="1800" dirty="0">
                <a:solidFill>
                  <a:srgbClr val="FF0000"/>
                </a:solidFill>
                <a:effectLst/>
                <a:ea typeface="Aptos" panose="020B0004020202020204" pitchFamily="34" charset="0"/>
              </a:rPr>
              <a:t>your_user</a:t>
            </a:r>
            <a:r>
              <a:rPr lang="fi-FI" sz="1800" dirty="0">
                <a:effectLst/>
                <a:ea typeface="Aptos" panose="020B0004020202020204" pitchFamily="34" charset="0"/>
              </a:rPr>
              <a:t>/</a:t>
            </a:r>
            <a:r>
              <a:rPr lang="fi-FI" sz="18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fi-FI" sz="1800" dirty="0">
                <a:effectLst/>
                <a:ea typeface="Aptos" panose="020B0004020202020204" pitchFamily="34" charset="0"/>
              </a:rPr>
              <a:t>Documents/ML_course</a:t>
            </a:r>
            <a:endParaRPr lang="en-GB" dirty="0"/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7E02E190-B3DE-55B0-D3D2-28082029B28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41054" y="5257962"/>
            <a:ext cx="5000954" cy="823530"/>
          </a:xfrm>
          <a:prstGeom prst="rect">
            <a:avLst/>
          </a:prstGeom>
        </p:spPr>
      </p:pic>
      <p:sp>
        <p:nvSpPr>
          <p:cNvPr id="21" name="Rectangle 5">
            <a:extLst>
              <a:ext uri="{FF2B5EF4-FFF2-40B4-BE49-F238E27FC236}">
                <a16:creationId xmlns:a16="http://schemas.microsoft.com/office/drawing/2014/main" id="{28F4E04B-F4EF-7A18-0E04-EE9DE9149265}"/>
              </a:ext>
            </a:extLst>
          </p:cNvPr>
          <p:cNvSpPr>
            <a:spLocks/>
          </p:cNvSpPr>
          <p:nvPr/>
        </p:nvSpPr>
        <p:spPr bwMode="auto">
          <a:xfrm>
            <a:off x="442452" y="1858697"/>
            <a:ext cx="31044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65506" bIns="0">
            <a:spAutoFit/>
          </a:bodyPr>
          <a:lstStyle/>
          <a:p>
            <a:pPr marL="44978">
              <a:buSzPct val="77000"/>
            </a:pPr>
            <a:r>
              <a:rPr lang="en-GB" sz="2000" b="1" noProof="0" dirty="0">
                <a:latin typeface="Gill Sans" charset="0"/>
                <a:cs typeface="Gill Sans" charset="0"/>
                <a:sym typeface="Gill Sans" charset="0"/>
              </a:rPr>
              <a:t>1.</a:t>
            </a:r>
          </a:p>
        </p:txBody>
      </p:sp>
      <p:sp>
        <p:nvSpPr>
          <p:cNvPr id="23" name="Rectangle 5">
            <a:extLst>
              <a:ext uri="{FF2B5EF4-FFF2-40B4-BE49-F238E27FC236}">
                <a16:creationId xmlns:a16="http://schemas.microsoft.com/office/drawing/2014/main" id="{BE6D9D64-693A-911F-D0C5-081F0642D221}"/>
              </a:ext>
            </a:extLst>
          </p:cNvPr>
          <p:cNvSpPr>
            <a:spLocks/>
          </p:cNvSpPr>
          <p:nvPr/>
        </p:nvSpPr>
        <p:spPr bwMode="auto">
          <a:xfrm>
            <a:off x="442388" y="4673079"/>
            <a:ext cx="31044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65506" bIns="0">
            <a:spAutoFit/>
          </a:bodyPr>
          <a:lstStyle/>
          <a:p>
            <a:pPr marL="44978">
              <a:buSzPct val="77000"/>
            </a:pPr>
            <a:r>
              <a:rPr lang="en-GB" sz="2000" b="1" noProof="0" dirty="0">
                <a:latin typeface="Gill Sans" charset="0"/>
                <a:cs typeface="Gill Sans" charset="0"/>
                <a:sym typeface="Gill Sans" charset="0"/>
              </a:rPr>
              <a:t>2.</a:t>
            </a:r>
          </a:p>
        </p:txBody>
      </p:sp>
      <p:sp>
        <p:nvSpPr>
          <p:cNvPr id="24" name="Rectangle 5">
            <a:extLst>
              <a:ext uri="{FF2B5EF4-FFF2-40B4-BE49-F238E27FC236}">
                <a16:creationId xmlns:a16="http://schemas.microsoft.com/office/drawing/2014/main" id="{CCBB18B3-1A3E-65BE-FA80-A73F1D9988E4}"/>
              </a:ext>
            </a:extLst>
          </p:cNvPr>
          <p:cNvSpPr>
            <a:spLocks/>
          </p:cNvSpPr>
          <p:nvPr/>
        </p:nvSpPr>
        <p:spPr bwMode="auto">
          <a:xfrm>
            <a:off x="6411274" y="1858696"/>
            <a:ext cx="31044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65506" bIns="0">
            <a:spAutoFit/>
          </a:bodyPr>
          <a:lstStyle/>
          <a:p>
            <a:pPr marL="44978">
              <a:buSzPct val="77000"/>
            </a:pPr>
            <a:r>
              <a:rPr lang="en-GB" sz="2000" b="1" noProof="0" dirty="0">
                <a:latin typeface="Gill Sans" charset="0"/>
                <a:cs typeface="Gill Sans" charset="0"/>
                <a:sym typeface="Gill Sans" charset="0"/>
              </a:rPr>
              <a:t>3.</a:t>
            </a:r>
          </a:p>
        </p:txBody>
      </p:sp>
      <p:sp>
        <p:nvSpPr>
          <p:cNvPr id="25" name="Rectangle 5">
            <a:extLst>
              <a:ext uri="{FF2B5EF4-FFF2-40B4-BE49-F238E27FC236}">
                <a16:creationId xmlns:a16="http://schemas.microsoft.com/office/drawing/2014/main" id="{96F2485A-B0A7-FEF8-7B75-8AEBA79A6536}"/>
              </a:ext>
            </a:extLst>
          </p:cNvPr>
          <p:cNvSpPr>
            <a:spLocks/>
          </p:cNvSpPr>
          <p:nvPr/>
        </p:nvSpPr>
        <p:spPr bwMode="auto">
          <a:xfrm>
            <a:off x="6405450" y="4673079"/>
            <a:ext cx="31044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65506" bIns="0">
            <a:spAutoFit/>
          </a:bodyPr>
          <a:lstStyle/>
          <a:p>
            <a:pPr marL="44978">
              <a:buSzPct val="77000"/>
            </a:pPr>
            <a:r>
              <a:rPr lang="en-GB" sz="2000" b="1" noProof="0" dirty="0">
                <a:latin typeface="Gill Sans" charset="0"/>
                <a:cs typeface="Gill Sans" charset="0"/>
                <a:sym typeface="Gill Sans" charset="0"/>
              </a:rPr>
              <a:t>4.</a:t>
            </a:r>
          </a:p>
        </p:txBody>
      </p:sp>
      <p:pic>
        <p:nvPicPr>
          <p:cNvPr id="27" name="Imagen 26">
            <a:extLst>
              <a:ext uri="{FF2B5EF4-FFF2-40B4-BE49-F238E27FC236}">
                <a16:creationId xmlns:a16="http://schemas.microsoft.com/office/drawing/2014/main" id="{E0C8514E-AD55-4128-CC06-9AA1D3E9A81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97744" y="5615403"/>
            <a:ext cx="7725853" cy="1000265"/>
          </a:xfrm>
          <a:prstGeom prst="rect">
            <a:avLst/>
          </a:prstGeom>
        </p:spPr>
      </p:pic>
      <p:sp>
        <p:nvSpPr>
          <p:cNvPr id="30" name="Slide Number Placeholder 1">
            <a:extLst>
              <a:ext uri="{FF2B5EF4-FFF2-40B4-BE49-F238E27FC236}">
                <a16:creationId xmlns:a16="http://schemas.microsoft.com/office/drawing/2014/main" id="{D886012E-6495-79BB-6651-15E2FE176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61486" y="6443435"/>
            <a:ext cx="783217" cy="338554"/>
          </a:xfrm>
        </p:spPr>
        <p:txBody>
          <a:bodyPr/>
          <a:lstStyle/>
          <a:p>
            <a:fld id="{09A062AA-2C6C-4571-9892-9B3657580B26}" type="slidenum">
              <a:rPr lang="en-GB" sz="1400" noProof="0" smtClean="0"/>
              <a:t>3</a:t>
            </a:fld>
            <a:endParaRPr lang="en-GB" sz="1400" noProof="0" dirty="0"/>
          </a:p>
        </p:txBody>
      </p:sp>
    </p:spTree>
    <p:extLst>
      <p:ext uri="{BB962C8B-B14F-4D97-AF65-F5344CB8AC3E}">
        <p14:creationId xmlns:p14="http://schemas.microsoft.com/office/powerpoint/2010/main" val="2189554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27602E-C76C-A494-B58B-5446A743DE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4A670C6-E787-562A-603C-B278F8A3912A}"/>
              </a:ext>
            </a:extLst>
          </p:cNvPr>
          <p:cNvCxnSpPr>
            <a:cxnSpLocks/>
          </p:cNvCxnSpPr>
          <p:nvPr/>
        </p:nvCxnSpPr>
        <p:spPr>
          <a:xfrm>
            <a:off x="399700" y="894492"/>
            <a:ext cx="11361770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pic>
        <p:nvPicPr>
          <p:cNvPr id="6" name="Picture 5" descr="A picture containing arrow&#10;&#10;Description automatically generated">
            <a:extLst>
              <a:ext uri="{FF2B5EF4-FFF2-40B4-BE49-F238E27FC236}">
                <a16:creationId xmlns:a16="http://schemas.microsoft.com/office/drawing/2014/main" id="{201C9CDA-CC1F-267B-80AD-E4216DA55C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87654" y="13477"/>
            <a:ext cx="1244134" cy="830042"/>
          </a:xfrm>
          <a:prstGeom prst="rect">
            <a:avLst/>
          </a:prstGeom>
        </p:spPr>
      </p:pic>
      <p:pic>
        <p:nvPicPr>
          <p:cNvPr id="7" name="Picture 6" descr="IUI Mixto de Síntesis Química y Catálisis Homogenea (ISQCH) | Universidad  de Zaragoza">
            <a:extLst>
              <a:ext uri="{FF2B5EF4-FFF2-40B4-BE49-F238E27FC236}">
                <a16:creationId xmlns:a16="http://schemas.microsoft.com/office/drawing/2014/main" id="{73FE7EEA-AC3D-3CE2-5BB0-720F4C45E0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2035" y="178961"/>
            <a:ext cx="1744679" cy="589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Rectangle 5">
            <a:extLst>
              <a:ext uri="{FF2B5EF4-FFF2-40B4-BE49-F238E27FC236}">
                <a16:creationId xmlns:a16="http://schemas.microsoft.com/office/drawing/2014/main" id="{91890C78-00AF-5DFC-269F-F680CB1AD284}"/>
              </a:ext>
            </a:extLst>
          </p:cNvPr>
          <p:cNvSpPr>
            <a:spLocks/>
          </p:cNvSpPr>
          <p:nvPr/>
        </p:nvSpPr>
        <p:spPr bwMode="auto">
          <a:xfrm>
            <a:off x="323499" y="1181322"/>
            <a:ext cx="206355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65506" bIns="0">
            <a:spAutoFit/>
          </a:bodyPr>
          <a:lstStyle/>
          <a:p>
            <a:pPr marL="44978">
              <a:buSzPct val="77000"/>
            </a:pPr>
            <a:r>
              <a:rPr lang="en-GB" sz="2400" b="1" noProof="0" dirty="0">
                <a:latin typeface="Gill Sans" charset="0"/>
                <a:cs typeface="Gill Sans" charset="0"/>
                <a:sym typeface="Gill Sans" charset="0"/>
              </a:rPr>
              <a:t>For this session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C165C1C9-6BE7-2850-A0E8-6FFACBCC9FF7}"/>
              </a:ext>
            </a:extLst>
          </p:cNvPr>
          <p:cNvSpPr txBox="1"/>
          <p:nvPr/>
        </p:nvSpPr>
        <p:spPr>
          <a:xfrm>
            <a:off x="976849" y="2659822"/>
            <a:ext cx="99305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i-FI" b="1" dirty="0">
                <a:latin typeface="Courier New" panose="02070309020205020404" pitchFamily="49" charset="0"/>
                <a:cs typeface="Courier New" panose="02070309020205020404" pitchFamily="49" charset="0"/>
              </a:rPr>
              <a:t>cd mnt/</a:t>
            </a:r>
            <a:r>
              <a:rPr lang="fi-FI" sz="1800" b="1" dirty="0">
                <a:effectLst/>
                <a:latin typeface="Courier New" panose="02070309020205020404" pitchFamily="49" charset="0"/>
                <a:ea typeface="Aptos" panose="020B0004020202020204" pitchFamily="34" charset="0"/>
                <a:cs typeface="Courier New" panose="02070309020205020404" pitchFamily="49" charset="0"/>
              </a:rPr>
              <a:t>c/Users/</a:t>
            </a:r>
            <a:r>
              <a:rPr lang="fi-FI" sz="1800" b="1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Aptos" panose="020B0004020202020204" pitchFamily="34" charset="0"/>
                <a:cs typeface="Courier New" panose="02070309020205020404" pitchFamily="49" charset="0"/>
              </a:rPr>
              <a:t>your_user</a:t>
            </a:r>
            <a:r>
              <a:rPr lang="fi-FI" sz="1800" b="1" dirty="0">
                <a:effectLst/>
                <a:latin typeface="Courier New" panose="02070309020205020404" pitchFamily="49" charset="0"/>
                <a:ea typeface="Aptos" panose="020B0004020202020204" pitchFamily="34" charset="0"/>
                <a:cs typeface="Courier New" panose="02070309020205020404" pitchFamily="49" charset="0"/>
              </a:rPr>
              <a:t>/Documents/ML_course/basics_python</a:t>
            </a:r>
            <a:endParaRPr lang="en-GB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5">
            <a:extLst>
              <a:ext uri="{FF2B5EF4-FFF2-40B4-BE49-F238E27FC236}">
                <a16:creationId xmlns:a16="http://schemas.microsoft.com/office/drawing/2014/main" id="{8CFCCAD9-6D2F-17AA-95D2-5A013DFBAA0B}"/>
              </a:ext>
            </a:extLst>
          </p:cNvPr>
          <p:cNvSpPr>
            <a:spLocks/>
          </p:cNvSpPr>
          <p:nvPr/>
        </p:nvSpPr>
        <p:spPr bwMode="auto">
          <a:xfrm>
            <a:off x="442452" y="1662051"/>
            <a:ext cx="391527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65506" bIns="0">
            <a:spAutoFit/>
          </a:bodyPr>
          <a:lstStyle/>
          <a:p>
            <a:pPr marL="44978">
              <a:buSzPct val="77000"/>
            </a:pPr>
            <a:r>
              <a:rPr lang="en-GB" sz="2000" noProof="0" dirty="0">
                <a:latin typeface="Gill Sans" charset="0"/>
                <a:cs typeface="Gill Sans" charset="0"/>
                <a:sym typeface="Gill Sans" charset="0"/>
              </a:rPr>
              <a:t>Open the Ubuntu terminal and type:</a:t>
            </a:r>
          </a:p>
        </p:txBody>
      </p:sp>
      <p:sp>
        <p:nvSpPr>
          <p:cNvPr id="25" name="Rectangle 5">
            <a:extLst>
              <a:ext uri="{FF2B5EF4-FFF2-40B4-BE49-F238E27FC236}">
                <a16:creationId xmlns:a16="http://schemas.microsoft.com/office/drawing/2014/main" id="{87360CA5-3290-7A30-6B9E-64CCC6E25065}"/>
              </a:ext>
            </a:extLst>
          </p:cNvPr>
          <p:cNvSpPr>
            <a:spLocks/>
          </p:cNvSpPr>
          <p:nvPr/>
        </p:nvSpPr>
        <p:spPr bwMode="auto">
          <a:xfrm>
            <a:off x="6405450" y="4181468"/>
            <a:ext cx="31044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65506" bIns="0">
            <a:spAutoFit/>
          </a:bodyPr>
          <a:lstStyle/>
          <a:p>
            <a:pPr marL="44978">
              <a:buSzPct val="77000"/>
            </a:pPr>
            <a:r>
              <a:rPr lang="en-GB" sz="2000" b="1" noProof="0" dirty="0">
                <a:latin typeface="Gill Sans" charset="0"/>
                <a:cs typeface="Gill Sans" charset="0"/>
                <a:sym typeface="Gill Sans" charset="0"/>
              </a:rPr>
              <a:t>4.</a:t>
            </a:r>
          </a:p>
        </p:txBody>
      </p:sp>
      <p:pic>
        <p:nvPicPr>
          <p:cNvPr id="27" name="Imagen 26">
            <a:extLst>
              <a:ext uri="{FF2B5EF4-FFF2-40B4-BE49-F238E27FC236}">
                <a16:creationId xmlns:a16="http://schemas.microsoft.com/office/drawing/2014/main" id="{48B41DB9-414B-37F2-3E12-1B38D8007E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6812" y="1296634"/>
            <a:ext cx="5242909" cy="678799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235F3F9A-4EF6-302F-A734-BEA702B96943}"/>
              </a:ext>
            </a:extLst>
          </p:cNvPr>
          <p:cNvSpPr txBox="1"/>
          <p:nvPr/>
        </p:nvSpPr>
        <p:spPr>
          <a:xfrm>
            <a:off x="976849" y="2326663"/>
            <a:ext cx="10504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effectLst/>
                <a:latin typeface="Courier New" panose="02070309020205020404" pitchFamily="49" charset="0"/>
                <a:ea typeface="Aptos" panose="020B0004020202020204" pitchFamily="34" charset="0"/>
              </a:rPr>
              <a:t>cd /</a:t>
            </a:r>
            <a:endParaRPr lang="en-GB" b="1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941B3A3F-8DBE-4715-3D90-29283D77827C}"/>
              </a:ext>
            </a:extLst>
          </p:cNvPr>
          <p:cNvSpPr txBox="1">
            <a:spLocks/>
          </p:cNvSpPr>
          <p:nvPr/>
        </p:nvSpPr>
        <p:spPr>
          <a:xfrm>
            <a:off x="284498" y="83955"/>
            <a:ext cx="11616350" cy="738664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 algn="l" defTabSz="699614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</a:lstStyle>
          <a:p>
            <a:r>
              <a:rPr lang="en-GB" sz="3600" dirty="0"/>
              <a:t>s</a:t>
            </a:r>
            <a:r>
              <a:rPr lang="en-GB" sz="3600" noProof="0" dirty="0" err="1"/>
              <a:t>etup</a:t>
            </a:r>
            <a:endParaRPr lang="en-GB" sz="3600" noProof="0" dirty="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3B23DE3E-7AB8-5C46-E072-600117B53B25}"/>
              </a:ext>
            </a:extLst>
          </p:cNvPr>
          <p:cNvSpPr txBox="1"/>
          <p:nvPr/>
        </p:nvSpPr>
        <p:spPr>
          <a:xfrm>
            <a:off x="976849" y="2006750"/>
            <a:ext cx="34673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 err="1">
                <a:effectLst/>
                <a:latin typeface="Courier New" panose="02070309020205020404" pitchFamily="49" charset="0"/>
                <a:ea typeface="Aptos" panose="020B0004020202020204" pitchFamily="34" charset="0"/>
              </a:rPr>
              <a:t>conda</a:t>
            </a:r>
            <a:r>
              <a:rPr lang="en-US" sz="1800" b="1" dirty="0">
                <a:effectLst/>
                <a:latin typeface="Courier New" panose="02070309020205020404" pitchFamily="49" charset="0"/>
                <a:ea typeface="Aptos" panose="020B0004020202020204" pitchFamily="34" charset="0"/>
              </a:rPr>
              <a:t> activate </a:t>
            </a:r>
            <a:r>
              <a:rPr lang="en-US" sz="1800" b="1" dirty="0" err="1">
                <a:effectLst/>
                <a:latin typeface="Courier New" panose="02070309020205020404" pitchFamily="49" charset="0"/>
                <a:ea typeface="Aptos" panose="020B0004020202020204" pitchFamily="34" charset="0"/>
              </a:rPr>
              <a:t>cheminf</a:t>
            </a:r>
            <a:endParaRPr lang="en-GB" b="1" dirty="0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F620B0CB-853A-E9E0-AE13-E60E0F028979}"/>
              </a:ext>
            </a:extLst>
          </p:cNvPr>
          <p:cNvSpPr txBox="1"/>
          <p:nvPr/>
        </p:nvSpPr>
        <p:spPr>
          <a:xfrm>
            <a:off x="976849" y="443978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effectLst/>
                <a:latin typeface="Courier New" panose="02070309020205020404" pitchFamily="49" charset="0"/>
                <a:ea typeface="Aptos" panose="020B0004020202020204" pitchFamily="34" charset="0"/>
              </a:rPr>
              <a:t>code .</a:t>
            </a:r>
            <a:endParaRPr lang="en-GB" b="1" dirty="0"/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C4D06FBE-1A2E-B371-5247-AD0B0D396361}"/>
              </a:ext>
            </a:extLst>
          </p:cNvPr>
          <p:cNvSpPr txBox="1"/>
          <p:nvPr/>
        </p:nvSpPr>
        <p:spPr>
          <a:xfrm>
            <a:off x="976849" y="299366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effectLst/>
                <a:latin typeface="Courier New" panose="02070309020205020404" pitchFamily="49" charset="0"/>
                <a:ea typeface="Aptos" panose="020B0004020202020204" pitchFamily="34" charset="0"/>
              </a:rPr>
              <a:t>ls</a:t>
            </a:r>
            <a:endParaRPr lang="en-GB" b="1" dirty="0"/>
          </a:p>
        </p:txBody>
      </p:sp>
      <p:pic>
        <p:nvPicPr>
          <p:cNvPr id="28" name="Imagen 27">
            <a:extLst>
              <a:ext uri="{FF2B5EF4-FFF2-40B4-BE49-F238E27FC236}">
                <a16:creationId xmlns:a16="http://schemas.microsoft.com/office/drawing/2014/main" id="{C22E7C05-EC74-219B-3315-46DADBF7BD2A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22245" t="51091" r="25715" b="9743"/>
          <a:stretch>
            <a:fillRect/>
          </a:stretch>
        </p:blipFill>
        <p:spPr>
          <a:xfrm>
            <a:off x="4444181" y="1429508"/>
            <a:ext cx="512036" cy="650910"/>
          </a:xfrm>
          <a:prstGeom prst="rect">
            <a:avLst/>
          </a:prstGeom>
        </p:spPr>
      </p:pic>
      <p:pic>
        <p:nvPicPr>
          <p:cNvPr id="30" name="Imagen 29">
            <a:extLst>
              <a:ext uri="{FF2B5EF4-FFF2-40B4-BE49-F238E27FC236}">
                <a16:creationId xmlns:a16="http://schemas.microsoft.com/office/drawing/2014/main" id="{E165623C-1A52-16F9-9867-36F03CC23747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r="2063"/>
          <a:stretch>
            <a:fillRect/>
          </a:stretch>
        </p:blipFill>
        <p:spPr>
          <a:xfrm>
            <a:off x="1057596" y="3434040"/>
            <a:ext cx="10703874" cy="882824"/>
          </a:xfrm>
          <a:prstGeom prst="rect">
            <a:avLst/>
          </a:prstGeom>
        </p:spPr>
      </p:pic>
      <p:pic>
        <p:nvPicPr>
          <p:cNvPr id="31" name="Imagen 30">
            <a:extLst>
              <a:ext uri="{FF2B5EF4-FFF2-40B4-BE49-F238E27FC236}">
                <a16:creationId xmlns:a16="http://schemas.microsoft.com/office/drawing/2014/main" id="{46998409-9161-4801-909C-78290033F3CB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l="11573" t="50062" r="7586" b="12629"/>
          <a:stretch>
            <a:fillRect/>
          </a:stretch>
        </p:blipFill>
        <p:spPr>
          <a:xfrm>
            <a:off x="2214644" y="4413032"/>
            <a:ext cx="833356" cy="617113"/>
          </a:xfrm>
          <a:prstGeom prst="rect">
            <a:avLst/>
          </a:prstGeom>
        </p:spPr>
      </p:pic>
      <p:sp>
        <p:nvSpPr>
          <p:cNvPr id="32" name="Rectangle 5">
            <a:extLst>
              <a:ext uri="{FF2B5EF4-FFF2-40B4-BE49-F238E27FC236}">
                <a16:creationId xmlns:a16="http://schemas.microsoft.com/office/drawing/2014/main" id="{539568B3-F344-B06F-695F-9154003A531B}"/>
              </a:ext>
            </a:extLst>
          </p:cNvPr>
          <p:cNvSpPr>
            <a:spLocks/>
          </p:cNvSpPr>
          <p:nvPr/>
        </p:nvSpPr>
        <p:spPr bwMode="auto">
          <a:xfrm>
            <a:off x="442452" y="5094906"/>
            <a:ext cx="647945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65506" bIns="0">
            <a:spAutoFit/>
          </a:bodyPr>
          <a:lstStyle/>
          <a:p>
            <a:pPr marL="44978">
              <a:buSzPct val="77000"/>
            </a:pPr>
            <a:r>
              <a:rPr lang="en-GB" sz="2000" noProof="0" dirty="0">
                <a:latin typeface="Gill Sans" charset="0"/>
                <a:cs typeface="Gill Sans" charset="0"/>
                <a:sym typeface="Gill Sans" charset="0"/>
              </a:rPr>
              <a:t>Select </a:t>
            </a:r>
            <a:r>
              <a:rPr lang="en-GB" sz="2000" b="1" noProof="0" dirty="0" err="1">
                <a:latin typeface="Gill Sans" charset="0"/>
                <a:cs typeface="Gill Sans" charset="0"/>
                <a:sym typeface="Gill Sans" charset="0"/>
              </a:rPr>
              <a:t>cheminf</a:t>
            </a:r>
            <a:r>
              <a:rPr lang="en-GB" sz="2000" noProof="0" dirty="0">
                <a:latin typeface="Gill Sans" charset="0"/>
                <a:cs typeface="Gill Sans" charset="0"/>
                <a:sym typeface="Gill Sans" charset="0"/>
              </a:rPr>
              <a:t> </a:t>
            </a:r>
            <a:r>
              <a:rPr lang="en-GB" sz="2000" b="1" noProof="0" dirty="0">
                <a:latin typeface="Gill Sans" charset="0"/>
                <a:cs typeface="Gill Sans" charset="0"/>
                <a:sym typeface="Gill Sans" charset="0"/>
              </a:rPr>
              <a:t>kernel </a:t>
            </a:r>
            <a:r>
              <a:rPr lang="en-GB" sz="2000" noProof="0" dirty="0">
                <a:latin typeface="Gill Sans" charset="0"/>
                <a:cs typeface="Gill Sans" charset="0"/>
                <a:sym typeface="Gill Sans" charset="0"/>
              </a:rPr>
              <a:t>and</a:t>
            </a:r>
            <a:r>
              <a:rPr lang="en-GB" sz="2000" b="1" noProof="0" dirty="0">
                <a:latin typeface="Gill Sans" charset="0"/>
                <a:cs typeface="Gill Sans" charset="0"/>
                <a:sym typeface="Gill Sans" charset="0"/>
              </a:rPr>
              <a:t> </a:t>
            </a:r>
            <a:r>
              <a:rPr lang="en-GB" sz="2000" b="1" noProof="0" dirty="0" err="1">
                <a:latin typeface="Gill Sans" charset="0"/>
                <a:cs typeface="Gill Sans" charset="0"/>
                <a:sym typeface="Gill Sans" charset="0"/>
              </a:rPr>
              <a:t>jupyter</a:t>
            </a:r>
            <a:r>
              <a:rPr lang="en-GB" sz="2000" b="1" noProof="0" dirty="0">
                <a:latin typeface="Gill Sans" charset="0"/>
                <a:cs typeface="Gill Sans" charset="0"/>
                <a:sym typeface="Gill Sans" charset="0"/>
              </a:rPr>
              <a:t> notebook</a:t>
            </a:r>
          </a:p>
        </p:txBody>
      </p:sp>
      <p:pic>
        <p:nvPicPr>
          <p:cNvPr id="35" name="Imagen 34">
            <a:extLst>
              <a:ext uri="{FF2B5EF4-FFF2-40B4-BE49-F238E27FC236}">
                <a16:creationId xmlns:a16="http://schemas.microsoft.com/office/drawing/2014/main" id="{8401FB5A-8325-D8CB-4502-1D854F70F13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47732" y="5597545"/>
            <a:ext cx="8032955" cy="986798"/>
          </a:xfrm>
          <a:prstGeom prst="rect">
            <a:avLst/>
          </a:prstGeom>
        </p:spPr>
      </p:pic>
      <p:sp>
        <p:nvSpPr>
          <p:cNvPr id="36" name="Rectangle 1">
            <a:extLst>
              <a:ext uri="{FF2B5EF4-FFF2-40B4-BE49-F238E27FC236}">
                <a16:creationId xmlns:a16="http://schemas.microsoft.com/office/drawing/2014/main" id="{FA3249D1-90A6-D0B6-53CE-0AED50A6B1D3}"/>
              </a:ext>
            </a:extLst>
          </p:cNvPr>
          <p:cNvSpPr/>
          <p:nvPr/>
        </p:nvSpPr>
        <p:spPr>
          <a:xfrm>
            <a:off x="9181865" y="5859610"/>
            <a:ext cx="993059" cy="242567"/>
          </a:xfrm>
          <a:prstGeom prst="rect">
            <a:avLst/>
          </a:prstGeom>
          <a:solidFill>
            <a:srgbClr val="FFFF00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sp>
        <p:nvSpPr>
          <p:cNvPr id="37" name="Rectangle 1">
            <a:extLst>
              <a:ext uri="{FF2B5EF4-FFF2-40B4-BE49-F238E27FC236}">
                <a16:creationId xmlns:a16="http://schemas.microsoft.com/office/drawing/2014/main" id="{3A6BBB56-C04C-019A-81FD-7EE9A108B2F1}"/>
              </a:ext>
            </a:extLst>
          </p:cNvPr>
          <p:cNvSpPr/>
          <p:nvPr/>
        </p:nvSpPr>
        <p:spPr>
          <a:xfrm>
            <a:off x="2299285" y="6182677"/>
            <a:ext cx="1151836" cy="242567"/>
          </a:xfrm>
          <a:prstGeom prst="rect">
            <a:avLst/>
          </a:prstGeom>
          <a:solidFill>
            <a:srgbClr val="FFFF00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sp>
        <p:nvSpPr>
          <p:cNvPr id="38" name="Slide Number Placeholder 1">
            <a:extLst>
              <a:ext uri="{FF2B5EF4-FFF2-40B4-BE49-F238E27FC236}">
                <a16:creationId xmlns:a16="http://schemas.microsoft.com/office/drawing/2014/main" id="{280B09BE-D835-2C71-A686-87F5474DC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61486" y="6443435"/>
            <a:ext cx="783217" cy="338554"/>
          </a:xfrm>
        </p:spPr>
        <p:txBody>
          <a:bodyPr/>
          <a:lstStyle/>
          <a:p>
            <a:fld id="{09A062AA-2C6C-4571-9892-9B3657580B26}" type="slidenum">
              <a:rPr lang="en-GB" sz="1400" noProof="0" smtClean="0"/>
              <a:t>4</a:t>
            </a:fld>
            <a:endParaRPr lang="en-GB" sz="1400" noProof="0" dirty="0"/>
          </a:p>
        </p:txBody>
      </p:sp>
    </p:spTree>
    <p:extLst>
      <p:ext uri="{BB962C8B-B14F-4D97-AF65-F5344CB8AC3E}">
        <p14:creationId xmlns:p14="http://schemas.microsoft.com/office/powerpoint/2010/main" val="691503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84AE0A-F346-EEC8-71C3-5DA53CCEB9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0ED9A8BA-ED9F-CEF0-2948-92C70A89F518}"/>
              </a:ext>
            </a:extLst>
          </p:cNvPr>
          <p:cNvSpPr txBox="1">
            <a:spLocks/>
          </p:cNvSpPr>
          <p:nvPr/>
        </p:nvSpPr>
        <p:spPr>
          <a:xfrm>
            <a:off x="284498" y="3781670"/>
            <a:ext cx="11046902" cy="553998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 algn="l" defTabSz="699614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</a:lstStyle>
          <a:p>
            <a:r>
              <a:rPr lang="en-US" sz="2400" b="1" dirty="0">
                <a:solidFill>
                  <a:schemeClr val="tx1">
                    <a:lumMod val="50000"/>
                  </a:schemeClr>
                </a:solidFill>
              </a:rPr>
              <a:t>Introduction to scientific modules in Python and ML libraries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977F56D-D1A7-A5F4-DC1B-91DBC3C46C4F}"/>
              </a:ext>
            </a:extLst>
          </p:cNvPr>
          <p:cNvCxnSpPr>
            <a:cxnSpLocks/>
          </p:cNvCxnSpPr>
          <p:nvPr/>
        </p:nvCxnSpPr>
        <p:spPr>
          <a:xfrm>
            <a:off x="399700" y="894492"/>
            <a:ext cx="11361770" cy="0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FE285170-6192-464E-A4DD-C5D67C1DEBB2}"/>
              </a:ext>
            </a:extLst>
          </p:cNvPr>
          <p:cNvSpPr txBox="1">
            <a:spLocks/>
          </p:cNvSpPr>
          <p:nvPr/>
        </p:nvSpPr>
        <p:spPr>
          <a:xfrm>
            <a:off x="284498" y="83955"/>
            <a:ext cx="11616350" cy="738664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 algn="l" defTabSz="699614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</a:lstStyle>
          <a:p>
            <a:r>
              <a:rPr lang="en-GB" sz="3600" noProof="0" dirty="0"/>
              <a:t>Summer School 2025</a:t>
            </a:r>
            <a:endParaRPr lang="en-GB" sz="3600" baseline="30000" noProof="0" dirty="0"/>
          </a:p>
        </p:txBody>
      </p:sp>
      <p:pic>
        <p:nvPicPr>
          <p:cNvPr id="6" name="Picture 5" descr="A picture containing arrow&#10;&#10;Description automatically generated">
            <a:extLst>
              <a:ext uri="{FF2B5EF4-FFF2-40B4-BE49-F238E27FC236}">
                <a16:creationId xmlns:a16="http://schemas.microsoft.com/office/drawing/2014/main" id="{116A057B-A060-D2B1-AC5A-3CADA1ABA7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87654" y="13477"/>
            <a:ext cx="1244134" cy="830042"/>
          </a:xfrm>
          <a:prstGeom prst="rect">
            <a:avLst/>
          </a:prstGeom>
        </p:spPr>
      </p:pic>
      <p:sp>
        <p:nvSpPr>
          <p:cNvPr id="8" name="Rectangle 5">
            <a:extLst>
              <a:ext uri="{FF2B5EF4-FFF2-40B4-BE49-F238E27FC236}">
                <a16:creationId xmlns:a16="http://schemas.microsoft.com/office/drawing/2014/main" id="{5E7DA900-E3EA-C624-08F7-DB6D383FCC90}"/>
              </a:ext>
            </a:extLst>
          </p:cNvPr>
          <p:cNvSpPr>
            <a:spLocks/>
          </p:cNvSpPr>
          <p:nvPr/>
        </p:nvSpPr>
        <p:spPr bwMode="auto">
          <a:xfrm>
            <a:off x="7036164" y="5127981"/>
            <a:ext cx="379319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65506" bIns="0">
            <a:spAutoFit/>
          </a:bodyPr>
          <a:lstStyle/>
          <a:p>
            <a:pPr marL="288803">
              <a:buSzPct val="77000"/>
            </a:pPr>
            <a:r>
              <a:rPr lang="en-GB" sz="2600" noProof="0" dirty="0">
                <a:solidFill>
                  <a:schemeClr val="tx1">
                    <a:lumMod val="50000"/>
                  </a:schemeClr>
                </a:solidFill>
                <a:latin typeface="Gill Sans" charset="0"/>
                <a:cs typeface="Gill Sans" charset="0"/>
                <a:sym typeface="Gill Sans" charset="0"/>
              </a:rPr>
              <a:t>Dr. Susana García-</a:t>
            </a:r>
            <a:r>
              <a:rPr lang="en-GB" sz="2600" noProof="0" dirty="0" err="1">
                <a:solidFill>
                  <a:schemeClr val="tx1">
                    <a:lumMod val="50000"/>
                  </a:schemeClr>
                </a:solidFill>
                <a:latin typeface="Gill Sans" charset="0"/>
                <a:cs typeface="Gill Sans" charset="0"/>
                <a:sym typeface="Gill Sans" charset="0"/>
              </a:rPr>
              <a:t>Abellán</a:t>
            </a:r>
            <a:endParaRPr lang="en-GB" sz="2600" noProof="0" dirty="0">
              <a:solidFill>
                <a:schemeClr val="tx1">
                  <a:lumMod val="50000"/>
                </a:schemeClr>
              </a:solidFill>
              <a:latin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276DA21-C120-DE48-CCA3-46794BDA178E}"/>
              </a:ext>
            </a:extLst>
          </p:cNvPr>
          <p:cNvSpPr txBox="1">
            <a:spLocks/>
          </p:cNvSpPr>
          <p:nvPr/>
        </p:nvSpPr>
        <p:spPr>
          <a:xfrm>
            <a:off x="1063255" y="2845951"/>
            <a:ext cx="10058401" cy="800219"/>
          </a:xfrm>
          <a:prstGeom prst="rect">
            <a:avLst/>
          </a:prstGeom>
        </p:spPr>
        <p:txBody>
          <a:bodyPr vert="horz" wrap="square" lIns="91440" tIns="91440" rIns="91440" bIns="91440" rtlCol="0" anchor="b" anchorCtr="0">
            <a:spAutoFit/>
          </a:bodyPr>
          <a:lstStyle>
            <a:lvl1pPr algn="l" defTabSz="699614" rtl="0" eaLnBrk="1" latinLnBrk="0" hangingPunct="1">
              <a:spcBef>
                <a:spcPct val="0"/>
              </a:spcBef>
              <a:buNone/>
              <a:defRPr sz="5400" b="0" i="0" kern="1200">
                <a:solidFill>
                  <a:schemeClr val="tx2"/>
                </a:solidFill>
                <a:latin typeface="Vitesse Light" charset="0"/>
                <a:ea typeface="Vitesse Light" charset="0"/>
                <a:cs typeface="Vitesse Light" charset="0"/>
              </a:defRPr>
            </a:lvl1pPr>
          </a:lstStyle>
          <a:p>
            <a:pPr algn="ctr"/>
            <a:r>
              <a:rPr lang="en-GB" sz="4000" b="1" noProof="0" dirty="0">
                <a:solidFill>
                  <a:schemeClr val="tx1">
                    <a:lumMod val="50000"/>
                  </a:schemeClr>
                </a:solidFill>
              </a:rPr>
              <a:t>Basics of Python, Notebooks &amp; ML</a:t>
            </a: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69A4EF40-6E2F-68F4-A7AA-C94CB969EFFF}"/>
              </a:ext>
            </a:extLst>
          </p:cNvPr>
          <p:cNvSpPr>
            <a:spLocks/>
          </p:cNvSpPr>
          <p:nvPr/>
        </p:nvSpPr>
        <p:spPr bwMode="auto">
          <a:xfrm>
            <a:off x="284498" y="5127981"/>
            <a:ext cx="205386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65506" bIns="0">
            <a:spAutoFit/>
          </a:bodyPr>
          <a:lstStyle/>
          <a:p>
            <a:pPr marL="288803">
              <a:buSzPct val="77000"/>
            </a:pPr>
            <a:r>
              <a:rPr lang="en-GB" sz="2600" dirty="0">
                <a:solidFill>
                  <a:schemeClr val="tx1">
                    <a:lumMod val="50000"/>
                  </a:schemeClr>
                </a:solidFill>
                <a:latin typeface="Gill Sans" charset="0"/>
                <a:cs typeface="Gill Sans" charset="0"/>
                <a:sym typeface="Gill Sans" charset="0"/>
              </a:rPr>
              <a:t>June</a:t>
            </a:r>
            <a:r>
              <a:rPr lang="en-GB" sz="2600" noProof="0" dirty="0">
                <a:solidFill>
                  <a:schemeClr val="tx1">
                    <a:lumMod val="50000"/>
                  </a:schemeClr>
                </a:solidFill>
                <a:latin typeface="Gill Sans" charset="0"/>
                <a:cs typeface="Gill Sans" charset="0"/>
                <a:sym typeface="Gill Sans" charset="0"/>
              </a:rPr>
              <a:t> </a:t>
            </a:r>
            <a:r>
              <a:rPr lang="en-GB" sz="2600" dirty="0">
                <a:solidFill>
                  <a:schemeClr val="tx1">
                    <a:lumMod val="50000"/>
                  </a:schemeClr>
                </a:solidFill>
                <a:latin typeface="Gill Sans" charset="0"/>
                <a:cs typeface="Gill Sans" charset="0"/>
                <a:sym typeface="Gill Sans" charset="0"/>
              </a:rPr>
              <a:t>9</a:t>
            </a:r>
            <a:r>
              <a:rPr lang="en-GB" sz="2600" noProof="0" dirty="0">
                <a:solidFill>
                  <a:schemeClr val="tx1">
                    <a:lumMod val="50000"/>
                  </a:schemeClr>
                </a:solidFill>
                <a:latin typeface="Gill Sans" charset="0"/>
                <a:cs typeface="Gill Sans" charset="0"/>
                <a:sym typeface="Gill Sans" charset="0"/>
              </a:rPr>
              <a:t>, 2025</a:t>
            </a:r>
          </a:p>
        </p:txBody>
      </p:sp>
      <p:pic>
        <p:nvPicPr>
          <p:cNvPr id="3" name="Picture 2" descr="IUI Mixto de Síntesis Química y Catálisis Homogenea (ISQCH) | Universidad  de Zaragoza">
            <a:extLst>
              <a:ext uri="{FF2B5EF4-FFF2-40B4-BE49-F238E27FC236}">
                <a16:creationId xmlns:a16="http://schemas.microsoft.com/office/drawing/2014/main" id="{DD56945D-9D87-D5E8-6418-9989DE7F29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2035" y="178961"/>
            <a:ext cx="1744679" cy="589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C07FA1D-830F-B830-56C9-ABDBB23BECE0}"/>
              </a:ext>
            </a:extLst>
          </p:cNvPr>
          <p:cNvSpPr/>
          <p:nvPr/>
        </p:nvSpPr>
        <p:spPr>
          <a:xfrm>
            <a:off x="0" y="5741171"/>
            <a:ext cx="12192000" cy="1168979"/>
          </a:xfrm>
          <a:prstGeom prst="rect">
            <a:avLst/>
          </a:prstGeom>
          <a:solidFill>
            <a:srgbClr val="9FC3D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658947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9F952B0B-365E-E401-BEDF-C569D5EC98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81" y="0"/>
            <a:ext cx="9779894" cy="685800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A015FA8-74A5-FCD1-5C7A-895E987C0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61486" y="6443435"/>
            <a:ext cx="783217" cy="338554"/>
          </a:xfrm>
        </p:spPr>
        <p:txBody>
          <a:bodyPr/>
          <a:lstStyle/>
          <a:p>
            <a:fld id="{09A062AA-2C6C-4571-9892-9B3657580B26}" type="slidenum">
              <a:rPr lang="en-GB" sz="1400" noProof="0" smtClean="0"/>
              <a:t>6</a:t>
            </a:fld>
            <a:endParaRPr lang="en-GB" sz="1400" noProof="0" dirty="0"/>
          </a:p>
        </p:txBody>
      </p:sp>
    </p:spTree>
    <p:extLst>
      <p:ext uri="{BB962C8B-B14F-4D97-AF65-F5344CB8AC3E}">
        <p14:creationId xmlns:p14="http://schemas.microsoft.com/office/powerpoint/2010/main" val="1883451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3D6068-F633-F9AA-373E-141ABAA41F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A3704051-B734-55D7-73A3-FC8CFABBA3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580" y="0"/>
            <a:ext cx="9730839" cy="685800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378E80D-C5AE-35D2-FDC6-436B7891E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61486" y="6443435"/>
            <a:ext cx="783217" cy="338554"/>
          </a:xfrm>
        </p:spPr>
        <p:txBody>
          <a:bodyPr/>
          <a:lstStyle/>
          <a:p>
            <a:fld id="{09A062AA-2C6C-4571-9892-9B3657580B26}" type="slidenum">
              <a:rPr lang="en-GB" sz="1400" noProof="0" smtClean="0"/>
              <a:t>7</a:t>
            </a:fld>
            <a:endParaRPr lang="en-GB" sz="1400" noProof="0" dirty="0"/>
          </a:p>
        </p:txBody>
      </p:sp>
    </p:spTree>
    <p:extLst>
      <p:ext uri="{BB962C8B-B14F-4D97-AF65-F5344CB8AC3E}">
        <p14:creationId xmlns:p14="http://schemas.microsoft.com/office/powerpoint/2010/main" val="35495394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55CE3BBF-67F8-482A-EC88-0803EF2FA2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0920" y="0"/>
            <a:ext cx="9710159" cy="685800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3BC3F85-FA0C-8E36-F58E-0991C7944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61486" y="6443435"/>
            <a:ext cx="783217" cy="338554"/>
          </a:xfrm>
        </p:spPr>
        <p:txBody>
          <a:bodyPr/>
          <a:lstStyle/>
          <a:p>
            <a:fld id="{09A062AA-2C6C-4571-9892-9B3657580B26}" type="slidenum">
              <a:rPr lang="en-GB" sz="1400" noProof="0" smtClean="0"/>
              <a:t>8</a:t>
            </a:fld>
            <a:endParaRPr lang="en-GB" sz="1400" noProof="0" dirty="0"/>
          </a:p>
        </p:txBody>
      </p:sp>
    </p:spTree>
    <p:extLst>
      <p:ext uri="{BB962C8B-B14F-4D97-AF65-F5344CB8AC3E}">
        <p14:creationId xmlns:p14="http://schemas.microsoft.com/office/powerpoint/2010/main" val="21955321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E51C0576-5E21-A72D-83BE-A634804FBC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925" y="0"/>
            <a:ext cx="9724149" cy="6858000"/>
          </a:xfrm>
          <a:prstGeom prst="rect">
            <a:avLst/>
          </a:prstGeom>
        </p:spPr>
      </p:pic>
      <p:sp>
        <p:nvSpPr>
          <p:cNvPr id="4" name="Rectangle 5">
            <a:extLst>
              <a:ext uri="{FF2B5EF4-FFF2-40B4-BE49-F238E27FC236}">
                <a16:creationId xmlns:a16="http://schemas.microsoft.com/office/drawing/2014/main" id="{EDC105EA-5F71-9894-11D9-26E6A83008EE}"/>
              </a:ext>
            </a:extLst>
          </p:cNvPr>
          <p:cNvSpPr>
            <a:spLocks/>
          </p:cNvSpPr>
          <p:nvPr/>
        </p:nvSpPr>
        <p:spPr bwMode="auto">
          <a:xfrm>
            <a:off x="755374" y="5549045"/>
            <a:ext cx="10781253" cy="836511"/>
          </a:xfrm>
          <a:prstGeom prst="rect">
            <a:avLst/>
          </a:prstGeom>
          <a:solidFill>
            <a:srgbClr val="9FC3DD"/>
          </a:solidFill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65506" bIns="0">
            <a:spAutoFit/>
          </a:bodyPr>
          <a:lstStyle/>
          <a:p>
            <a:pPr marL="44978" algn="just">
              <a:lnSpc>
                <a:spcPct val="150000"/>
              </a:lnSpc>
              <a:buSzPct val="77000"/>
            </a:pPr>
            <a:r>
              <a:rPr lang="en-GB" sz="2000" b="1" dirty="0" err="1">
                <a:latin typeface="Gill Sans" charset="0"/>
                <a:cs typeface="Gill Sans" charset="0"/>
                <a:sym typeface="Gill Sans" charset="0"/>
              </a:rPr>
              <a:t>RDKit</a:t>
            </a:r>
            <a:r>
              <a:rPr lang="en-GB" sz="2000" b="1" dirty="0">
                <a:latin typeface="Gill Sans" charset="0"/>
                <a:cs typeface="Gill Sans" charset="0"/>
                <a:sym typeface="Gill Sans" charset="0"/>
              </a:rPr>
              <a:t>: </a:t>
            </a:r>
            <a:r>
              <a:rPr lang="en-US" dirty="0"/>
              <a:t>open-source cheminformatics toolkit that allows the manipulation of chemical information, including SMILES parsing, molecular descriptor calculation, substructure searching, and chemical reaction modeling.</a:t>
            </a:r>
            <a:endParaRPr lang="en-GB" sz="2000" b="1" noProof="0" dirty="0">
              <a:latin typeface="Gill Sans" charset="0"/>
              <a:cs typeface="Gill Sans" charset="0"/>
              <a:sym typeface="Gill Sans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3C7D3C4-5551-1D63-339D-0E1E31B2A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61486" y="6443435"/>
            <a:ext cx="783217" cy="338554"/>
          </a:xfrm>
        </p:spPr>
        <p:txBody>
          <a:bodyPr/>
          <a:lstStyle/>
          <a:p>
            <a:fld id="{09A062AA-2C6C-4571-9892-9B3657580B26}" type="slidenum">
              <a:rPr lang="en-GB" sz="1400" noProof="0" smtClean="0"/>
              <a:t>9</a:t>
            </a:fld>
            <a:endParaRPr lang="en-GB" sz="1400" noProof="0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2F168D8-1C59-9B5A-84B5-3C93CC7A5505}"/>
              </a:ext>
            </a:extLst>
          </p:cNvPr>
          <p:cNvSpPr txBox="1"/>
          <p:nvPr/>
        </p:nvSpPr>
        <p:spPr>
          <a:xfrm>
            <a:off x="5892911" y="2946723"/>
            <a:ext cx="5643716" cy="2129878"/>
          </a:xfrm>
          <a:prstGeom prst="rect">
            <a:avLst/>
          </a:prstGeom>
          <a:solidFill>
            <a:srgbClr val="9FC3DD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dirty="0"/>
              <a:t>NumPy: Numerical calculations and array operations.</a:t>
            </a:r>
          </a:p>
          <a:p>
            <a:pPr>
              <a:lnSpc>
                <a:spcPct val="150000"/>
              </a:lnSpc>
            </a:pPr>
            <a:r>
              <a:rPr lang="en-GB" dirty="0"/>
              <a:t>Pandas: Data manipulation and analysis.</a:t>
            </a:r>
          </a:p>
          <a:p>
            <a:pPr>
              <a:lnSpc>
                <a:spcPct val="150000"/>
              </a:lnSpc>
            </a:pPr>
            <a:r>
              <a:rPr lang="en-GB" dirty="0"/>
              <a:t>Matplotlib: Data visualization.</a:t>
            </a:r>
          </a:p>
          <a:p>
            <a:pPr>
              <a:lnSpc>
                <a:spcPct val="150000"/>
              </a:lnSpc>
            </a:pPr>
            <a:r>
              <a:rPr lang="en-GB" dirty="0" err="1"/>
              <a:t>SciKitLearn</a:t>
            </a:r>
            <a:r>
              <a:rPr lang="en-GB" dirty="0"/>
              <a:t>: Machine learning and predictive analytics.</a:t>
            </a:r>
          </a:p>
          <a:p>
            <a:pPr>
              <a:lnSpc>
                <a:spcPct val="150000"/>
              </a:lnSpc>
            </a:pPr>
            <a:r>
              <a:rPr lang="en-GB" dirty="0"/>
              <a:t>SciPy: Numerical methods and optimization.</a:t>
            </a:r>
          </a:p>
        </p:txBody>
      </p:sp>
    </p:spTree>
    <p:extLst>
      <p:ext uri="{BB962C8B-B14F-4D97-AF65-F5344CB8AC3E}">
        <p14:creationId xmlns:p14="http://schemas.microsoft.com/office/powerpoint/2010/main" val="2230161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340</Words>
  <Application>Microsoft Office PowerPoint</Application>
  <PresentationFormat>Panorámica</PresentationFormat>
  <Paragraphs>60</Paragraphs>
  <Slides>12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9" baseType="lpstr">
      <vt:lpstr>Aptos</vt:lpstr>
      <vt:lpstr>Aptos Display</vt:lpstr>
      <vt:lpstr>Arial</vt:lpstr>
      <vt:lpstr>Courier New</vt:lpstr>
      <vt:lpstr>Gill Sans</vt:lpstr>
      <vt:lpstr>Times New Roman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Susana García</dc:creator>
  <cp:lastModifiedBy>Susana García</cp:lastModifiedBy>
  <cp:revision>1</cp:revision>
  <dcterms:created xsi:type="dcterms:W3CDTF">2025-06-03T13:17:56Z</dcterms:created>
  <dcterms:modified xsi:type="dcterms:W3CDTF">2025-06-08T14:03:20Z</dcterms:modified>
</cp:coreProperties>
</file>