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/>
    <p:restoredTop sz="94586"/>
  </p:normalViewPr>
  <p:slideViewPr>
    <p:cSldViewPr>
      <p:cViewPr>
        <p:scale>
          <a:sx n="29" d="100"/>
          <a:sy n="29" d="100"/>
        </p:scale>
        <p:origin x="744" y="1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03" y="39041708"/>
            <a:ext cx="30324678" cy="37489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tackoverflow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227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dirty="0" smtClean="0">
                <a:solidFill>
                  <a:srgbClr val="000000"/>
                </a:solidFill>
                <a:latin typeface="Verdana" charset="0"/>
              </a:rPr>
              <a:t>Hélio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pt-BR" sz="3200" b="1" dirty="0" smtClean="0">
                <a:solidFill>
                  <a:srgbClr val="000000"/>
                </a:solidFill>
                <a:latin typeface="Verdana" charset="0"/>
              </a:rPr>
              <a:t>Reis 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,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C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osta</a:t>
            </a:r>
            <a:endParaRPr lang="pt-BR" sz="3200" b="1" i="1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Universidade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“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Ball" é um  jogo onde todas as bolas saltam! Como jogador,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seu trabalho manter todos as bolas vermelhas saltando no ar.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Você 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usar a área na parte inferior da tela para controlar a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barra de rejeição para manter todas as bolas saltando.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Se 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alguém passar, acabou o jogo!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7639407"/>
            <a:ext cx="25707975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u="sng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 E CONCLUSÕES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Linguagem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: Lua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Framework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: Corona </a:t>
            </a:r>
            <a:r>
              <a:rPr lang="pt-BR" sz="2800" dirty="0" err="1" smtClean="0">
                <a:solidFill>
                  <a:srgbClr val="000000"/>
                </a:solidFill>
                <a:latin typeface="+mj-lt"/>
                <a:cs typeface="Helvetica" charset="0"/>
              </a:rPr>
              <a:t>SDk</a:t>
            </a:r>
            <a:endParaRPr lang="pt-BR" sz="2800" dirty="0" smtClean="0">
              <a:solidFill>
                <a:srgbClr val="000000"/>
              </a:solidFill>
              <a:latin typeface="+mj-lt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Editor de código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: Visual Studio </a:t>
            </a:r>
            <a:r>
              <a:rPr lang="pt-BR" sz="2800" dirty="0" err="1" smtClean="0">
                <a:solidFill>
                  <a:srgbClr val="000000"/>
                </a:solidFill>
                <a:latin typeface="+mj-lt"/>
                <a:cs typeface="Helvetica" charset="0"/>
              </a:rPr>
              <a:t>Code</a:t>
            </a:r>
            <a:endParaRPr lang="pt-BR" sz="2800" dirty="0" smtClean="0">
              <a:solidFill>
                <a:srgbClr val="000000"/>
              </a:solidFill>
              <a:latin typeface="+mj-lt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Editor de imagens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: Adobe Photoshop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+mj-lt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As Principais dificuldades foram, aprender a utilizar a linguagem Lua no geral e criar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certas imagens no Photoshop.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Próximas atualizações será acrescentado fases e áudios   </a:t>
            </a:r>
            <a:endParaRPr lang="pt-BR" sz="2800" dirty="0">
              <a:solidFill>
                <a:srgbClr val="000000"/>
              </a:solidFill>
              <a:latin typeface="+mj-lt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5860713" y="10533757"/>
            <a:ext cx="13754175" cy="655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O objetivo do jogo é tentar acertar o máximo de bolas possíveis 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E com isso fazer a pontuação tocando na bola para que ela possa ficar no ar.</a:t>
            </a:r>
            <a:endParaRPr lang="pt-BR" sz="2800" dirty="0">
              <a:solidFill>
                <a:srgbClr val="000000"/>
              </a:solidFill>
              <a:latin typeface="+mn-lt"/>
              <a:cs typeface="Helvetica" charset="0"/>
            </a:endParaRP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6702782"/>
            <a:ext cx="11974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utilizados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Documentação: Corona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Docs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(docs.coronalabs.com), Lua (Lua.org)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Ideias: (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  <a:hlinkClick r:id="rId3"/>
              </a:rPr>
              <a:t>http://stackoverflow.com/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)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 do </a:t>
            </a:r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" y="391420"/>
            <a:ext cx="29094796" cy="67077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" y="17526715"/>
            <a:ext cx="4970824" cy="93693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99" y="18252651"/>
            <a:ext cx="3617769" cy="7034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07" y="18156757"/>
            <a:ext cx="3596405" cy="71304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126" y="18156757"/>
            <a:ext cx="3486469" cy="71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3120</TotalTime>
  <Words>166</Words>
  <Application>Microsoft Office PowerPoint</Application>
  <PresentationFormat>Personalizar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Hélio Reis</cp:lastModifiedBy>
  <cp:revision>67</cp:revision>
  <dcterms:created xsi:type="dcterms:W3CDTF">2010-05-03T11:44:14Z</dcterms:created>
  <dcterms:modified xsi:type="dcterms:W3CDTF">2017-11-14T19:52:33Z</dcterms:modified>
</cp:coreProperties>
</file>