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5987"/>
  </p:normalViewPr>
  <p:slideViewPr>
    <p:cSldViewPr snapToGrid="0">
      <p:cViewPr varScale="1">
        <p:scale>
          <a:sx n="142" d="100"/>
          <a:sy n="14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E8AF-AD11-254E-A9EC-4C8EAB6C149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6C766-83D2-D347-83BF-5365B58A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5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CF3A-22B7-337F-168E-60B012ED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0B07A-C902-E1FD-D0E3-75AAF9DAA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A3DB-837F-88F0-F9DA-6750CC89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20F-6F09-5786-A68C-DA717F16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1923-2A73-3677-C17F-CE3E1C45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0714-4F24-E7B5-53EB-104A9288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44B9-F21A-C885-7D12-30FD8E6C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4557-D9AB-CEA4-3D67-2D070316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42AE-BB61-F637-26A9-ED73E00B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F482-4C66-AAB5-42F4-965C4B21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C0421-2F63-6059-75F2-BDB1B5AD0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0BDAC-2B27-7B78-CADD-BAC13DE7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8769-D2B3-2468-5DE8-A83B81EF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FFC5-9F3E-7E70-D7E1-33BEABA8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D02B-F07C-8407-5699-A06EBA09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6260-0FE4-85AE-71A0-0546D2E9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BF7F-4A91-350B-2F15-233F72EC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A3E9-2785-0CC5-5C68-ED8E64E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B5F-8C45-43FE-E2BB-6C2CC61D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2F34-1511-3A2F-21EE-3076C36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98E5-50B3-ABA3-213B-4E8F56E8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A7AF0-854A-F5AD-3DF1-744B0032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AFB0-8BF7-7E60-C9DA-11AEA7E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A583-57D5-63AB-F1EF-E283FB09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482B-B77E-10F0-B619-5DAAF7EA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C7E4-34CE-C743-10EB-F8ED503D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671B-ACBE-4F45-E8AA-D70D15863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8D40-138A-CFC4-97A3-78E4FB72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E1FC-1154-05A6-03DD-FCA0E85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6C663-106E-3E01-DD2F-9110F8E0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A3A5-CE3A-CF00-63B7-516BC084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198B-C97E-F303-9EAE-49E20FC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D1DF-E2F4-4C03-B2E0-7E8C1C99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0E3A-ACD9-6D26-D4D9-108036B2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17576-7F13-FF6C-C326-03C7706A8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17B1F-2454-979A-E8A7-8C00F4FE4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DE910-5852-4F13-AECB-16D8FB2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ED6B0-F16A-D23B-0334-32A7096E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BF05F-3B0B-2BF8-7EE3-1686DF8A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B7C9-5958-8B31-3215-73B4E216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F163C-9384-0BE6-B493-E7FADB3A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EB011-1E24-DC97-E168-F6C0C4C2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228C-CDDE-2AFF-2DC5-5A652A6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3EE9-2597-03FF-1036-F88A74DD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4783-6F37-8E92-C5B5-DC2C0121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9AD9-50C8-7843-760C-A7B23C7F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11F6-D468-5D13-F190-F6AEB1E7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C73A-66DF-8F13-29ED-00BF7415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B035-7378-D30C-4FA3-4A361B87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6873E-AF8E-79C6-D169-2CF666CD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2EBA9-858D-D909-A726-97394E88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02793-CAA6-F954-7244-AAA82F38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99F7-7C83-4F72-FFEC-6F8BF9D5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CAC6E-E66D-ABDC-21E8-B200B6503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4576-F665-88CD-5F42-E0D461E5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7482-9A40-0E8E-010C-7A48D9A5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D6042-3AA9-0003-DAC1-148BB185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D5F1F-54F2-16BF-1525-159FD57E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BA796-ACAA-7CC1-A584-82728BCD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B0DBE-BB00-59E8-548E-156A3D74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855F-5FC6-4B58-8841-8A229D12B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6AA05-4485-6A48-BC23-227E2509619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516C-F5C1-3436-9F80-BDD3FBBE9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5775-2DD8-4B7B-6BF2-E0AC7B1B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AF0CC-022B-324D-B9D8-C1C3C8D7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0661-F428-3F76-AC0E-3DACAEDA2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Geometry Representation Methods in AI for Efficient Design Space Exploration and </a:t>
            </a:r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C865D-F75D-55E5-7921-A237E8E4C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Hellewell	Feb-2025</a:t>
            </a:r>
          </a:p>
        </p:txBody>
      </p:sp>
    </p:spTree>
    <p:extLst>
      <p:ext uri="{BB962C8B-B14F-4D97-AF65-F5344CB8AC3E}">
        <p14:creationId xmlns:p14="http://schemas.microsoft.com/office/powerpoint/2010/main" val="16508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E977-5EDC-8C49-252D-1F7CBEE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EA56-5343-F5AE-C284-63B213EA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Modern engineering design involves optimizing complex geometries to achieve desired performance outcomes.</a:t>
            </a:r>
          </a:p>
          <a:p>
            <a:r>
              <a:rPr lang="en-US" dirty="0"/>
              <a:t>Recent advances in ML enable a projection of complex geometries to a low dimensional space.</a:t>
            </a:r>
          </a:p>
          <a:p>
            <a:r>
              <a:rPr lang="en-US" dirty="0"/>
              <a:t>This facilitates efficient design exploration through means such as grid search, genetic algorithms and gradient based methods.</a:t>
            </a:r>
          </a:p>
          <a:p>
            <a:r>
              <a:rPr lang="en-US" dirty="0"/>
              <a:t>This research aims to investigate and compare different AI based geometry representations to support design space exploration &amp; optimization.</a:t>
            </a:r>
          </a:p>
          <a:p>
            <a:r>
              <a:rPr lang="en-US" dirty="0"/>
              <a:t>We learning a compact representation of 2D shapes, we can navigate and manipulate complex geometries to optimize performance-related </a:t>
            </a:r>
            <a:r>
              <a:rPr lang="en-US" dirty="0" err="1"/>
              <a:t>QoI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1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CB3-B927-3F90-8C81-DB7BEAAC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33C4-5351-02BA-AFF9-1A3D6D53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&amp; compare different AI models for encoding 2D geometries into low-dimensional spaces.</a:t>
            </a:r>
          </a:p>
          <a:p>
            <a:r>
              <a:rPr lang="en-US" dirty="0"/>
              <a:t>Assess how such representations facilitate design space exploration for optimizing geometric quantities of interest.</a:t>
            </a:r>
          </a:p>
          <a:p>
            <a:r>
              <a:rPr lang="en-US" dirty="0" err="1"/>
              <a:t>Analyse</a:t>
            </a:r>
            <a:r>
              <a:rPr lang="en-US" dirty="0"/>
              <a:t> the structure and smoothness of the learned latent spaces and their suitability for gradient based or evolutionally design optimization techniques.</a:t>
            </a:r>
          </a:p>
          <a:p>
            <a:r>
              <a:rPr lang="en-US" dirty="0"/>
              <a:t>To identify which geometry representation method provides the most interpretable and controllable latent space for efficient design modification and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373B-3FAA-1A09-AE03-4872E722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AB39-1D29-D24B-8DB2-093912AA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different AI models structure and organize the latent space for 2D shape representation.</a:t>
            </a:r>
          </a:p>
          <a:p>
            <a:r>
              <a:rPr lang="en-US" dirty="0"/>
              <a:t>What are the trade offs between model complexity, representation fidelity, and </a:t>
            </a:r>
            <a:r>
              <a:rPr lang="en-US" dirty="0" err="1"/>
              <a:t>optimisatoin</a:t>
            </a:r>
            <a:r>
              <a:rPr lang="en-US" dirty="0"/>
              <a:t> efficiency in these latent spaces?</a:t>
            </a:r>
          </a:p>
          <a:p>
            <a:r>
              <a:rPr lang="en-US" dirty="0"/>
              <a:t>How effectively can each models’ latent space be used to perform design optimization tasks?</a:t>
            </a:r>
          </a:p>
          <a:p>
            <a:r>
              <a:rPr lang="en-US" dirty="0"/>
              <a:t>What role does the choice of geometric encoding (e.g., contours, SDF) play in optimizing performance metrics?</a:t>
            </a:r>
          </a:p>
        </p:txBody>
      </p:sp>
    </p:spTree>
    <p:extLst>
      <p:ext uri="{BB962C8B-B14F-4D97-AF65-F5344CB8AC3E}">
        <p14:creationId xmlns:p14="http://schemas.microsoft.com/office/powerpoint/2010/main" val="242517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ABD6-578D-E080-866F-B82BE255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7B49-1C27-BFA1-A046-A658FDF0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generation and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selection and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Optimisation</a:t>
            </a:r>
            <a:r>
              <a:rPr lang="en-US" dirty="0"/>
              <a:t>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 metrics.</a:t>
            </a:r>
          </a:p>
        </p:txBody>
      </p:sp>
    </p:spTree>
    <p:extLst>
      <p:ext uri="{BB962C8B-B14F-4D97-AF65-F5344CB8AC3E}">
        <p14:creationId xmlns:p14="http://schemas.microsoft.com/office/powerpoint/2010/main" val="21789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272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Exploring Geometry Representation Methods in AI for Efficient Design Space Exploration and Optimisation</vt:lpstr>
      <vt:lpstr>Introduction</vt:lpstr>
      <vt:lpstr>Objectives</vt:lpstr>
      <vt:lpstr>Research Questions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Hellewell</dc:creator>
  <cp:lastModifiedBy>Josh Hellewell</cp:lastModifiedBy>
  <cp:revision>46</cp:revision>
  <dcterms:created xsi:type="dcterms:W3CDTF">2025-02-10T16:51:12Z</dcterms:created>
  <dcterms:modified xsi:type="dcterms:W3CDTF">2025-02-17T17:49:44Z</dcterms:modified>
</cp:coreProperties>
</file>