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C568-330B-7858-EF81-7B8EF6241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47942-60FC-E602-D43F-48166D9D66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C7334-8FF6-D04F-52BB-4771529F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6AFEF-2DF0-533B-7792-00782201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DCFF2-1642-F17E-99EF-8C3AF383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2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01BB-BABF-FC7F-C7DF-3A08A01E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A3841-D606-E611-A843-DFF983323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66CC4-A2D7-503D-8BF1-EA85FCCA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A003-C2EE-0B89-3B2D-8459A6A0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41D33-AEBB-86B6-7DA6-D8449D0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3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12543D-7AEA-E012-0A52-4751CAF4EE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AC7AD-0C70-A8CE-0984-B6C42D095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D7DD-9DE3-F5B8-3849-0E227CF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BFB73-312E-F6FF-D271-0668BBA0F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BF933-D44E-ADC2-F139-3FD91B17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0E50-B812-9759-C5CF-B5706D69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764C-4744-55E6-68DD-478FF9AE5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23DCF-4D04-076C-4710-8D017AB7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C22BD-00A6-04CB-B104-60E7E0179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07167-AFB9-A60B-7970-5390D6CC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41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94FD-15BB-DF6F-DECE-7023BFE5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B62E3-3FE5-5DE8-330F-19557CF6D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6C547-DEED-D14C-2D26-0A846A79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F16F-513A-436F-7A5C-349C3A3AE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74ADF-8A39-926D-1CD8-12A4F245E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41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BA0C-E164-19B4-B540-96459B2F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2DFDF-B5C3-3CC6-104D-A3ED233A87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AC535-2E5B-0357-7249-62AAC06A1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9A40F-ED47-CF17-5911-FC573316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27EB3-ED59-0084-E0E1-681784F9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A0135-0873-64B2-313D-3A40B29F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59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E309-38B1-32F2-8CB6-1A91A81F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71FB1-FA8F-4079-2EB6-701BBB3F8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5D56B-A2E9-970B-A2C2-1DFA16492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AE343-6D4E-4E15-3BB7-D973239F9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D572B-8AC1-FD74-55F8-2662D017F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41C5E-1710-36D6-D1F3-33EF5CA5B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33F2C-983F-4035-9AF6-D2798A8E3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98E2D-CC3E-E2C1-FD8A-69EE073E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44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9785-EA22-D56B-DB2A-1E667B0B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3197A1-9285-35F2-3A97-CE6114364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6B4E8-7E53-CC7A-EA16-4BCC468FC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9B272D-2460-8080-45D6-6CA9C953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4A60-2855-1FE8-4ED5-B09AB770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3E806E-1B31-E1C8-276F-088D1A140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5B9B9-025F-DDC4-B242-DBC8CD7B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20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678F-5866-A702-3FA8-F21EDE47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68374-8718-A732-E657-6C11A147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19B4A-7545-0437-5E03-6F6DB9906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5F3F06-165B-A35E-0E05-9230C523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C9B09-1E27-2016-D271-2172D21B5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5F1A2-33E9-BA36-47A2-5ADA52C6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46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3105-2161-56B9-9851-E6FEE2E7A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8F2A9-AA7B-73C9-C1B4-DB9636B32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AF82-17D8-4251-2909-A6D748744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23D2D-CA44-479C-D12C-A5FD2C9D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88B59-E0B5-DCCE-4D26-BEDCD733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8227C-63C9-CCEB-450C-2E85881EA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228E9-E042-2414-0FBB-57E77505E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05C00-F02C-B142-C874-1706FA5B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ECB4-7A93-E014-DD43-1C7278714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F4D9C-A2CC-1342-A7E7-F89D71FA3F69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CD97-8412-33E4-609D-8D8AC9CDC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4A9D3-51FF-CFDB-D1BD-C3B9EE527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5A3635-DF87-5C46-9544-D15C5B04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9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number of percent&#10;&#10;Description automatically generated with medium confidence">
            <a:extLst>
              <a:ext uri="{FF2B5EF4-FFF2-40B4-BE49-F238E27FC236}">
                <a16:creationId xmlns:a16="http://schemas.microsoft.com/office/drawing/2014/main" id="{716DB297-BEFE-7C03-A0EE-B015227A1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97" y="360542"/>
            <a:ext cx="10425725" cy="613691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3FA289-FCDD-F98F-FE35-91C7C94D30D5}"/>
              </a:ext>
            </a:extLst>
          </p:cNvPr>
          <p:cNvCxnSpPr>
            <a:cxnSpLocks/>
          </p:cNvCxnSpPr>
          <p:nvPr/>
        </p:nvCxnSpPr>
        <p:spPr>
          <a:xfrm flipV="1">
            <a:off x="3089189" y="1837418"/>
            <a:ext cx="0" cy="42062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15919F-6134-A0DD-0C6C-B2DC09721210}"/>
              </a:ext>
            </a:extLst>
          </p:cNvPr>
          <p:cNvSpPr txBox="1"/>
          <p:nvPr/>
        </p:nvSpPr>
        <p:spPr>
          <a:xfrm>
            <a:off x="4313981" y="2855684"/>
            <a:ext cx="1443801" cy="338554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Updated rate</a:t>
            </a:r>
          </a:p>
        </p:txBody>
      </p:sp>
    </p:spTree>
    <p:extLst>
      <p:ext uri="{BB962C8B-B14F-4D97-AF65-F5344CB8AC3E}">
        <p14:creationId xmlns:p14="http://schemas.microsoft.com/office/powerpoint/2010/main" val="219882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Abdelgelil,C (pgt)</dc:creator>
  <cp:lastModifiedBy>Abdelgelil,C (pgt)</cp:lastModifiedBy>
  <cp:revision>1</cp:revision>
  <dcterms:created xsi:type="dcterms:W3CDTF">2025-04-10T12:27:19Z</dcterms:created>
  <dcterms:modified xsi:type="dcterms:W3CDTF">2025-04-10T12:53:34Z</dcterms:modified>
</cp:coreProperties>
</file>