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24"/>
  </p:notesMasterIdLst>
  <p:handoutMasterIdLst>
    <p:handoutMasterId r:id="rId25"/>
  </p:handoutMasterIdLst>
  <p:sldIdLst>
    <p:sldId id="256" r:id="rId5"/>
    <p:sldId id="283" r:id="rId6"/>
    <p:sldId id="275" r:id="rId7"/>
    <p:sldId id="276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77" r:id="rId16"/>
    <p:sldId id="278" r:id="rId17"/>
    <p:sldId id="279" r:id="rId18"/>
    <p:sldId id="291" r:id="rId19"/>
    <p:sldId id="292" r:id="rId20"/>
    <p:sldId id="293" r:id="rId21"/>
    <p:sldId id="296" r:id="rId22"/>
    <p:sldId id="294" r:id="rId23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B6644415-FF73-4635-A828-1BF64C3E25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467CFC73-7BBD-42E6-B4E0-AEA52F19C3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071A8-EF9A-4908-A356-4DC1375FB1BF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11AABD9E-C2C8-4ECD-A749-AED2FF3758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CCD0331F-25B6-4FCB-92B1-E19A50AE74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2733A-471A-4057-B5C1-60E8804041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46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254E2-8FFC-4017-9604-CA24C4F82E84}" type="datetimeFigureOut">
              <a:rPr lang="es-ES" noProof="0" smtClean="0"/>
              <a:t>11/04/2020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DB6BF-749A-44FF-AB9C-8B6FD44EF3A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4300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2534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F9ED9D5C-6C5E-4E41-A800-98E98BFD3B24}" type="datetime1">
              <a:rPr lang="es-ES" noProof="0" smtClean="0"/>
              <a:t>11/04/2020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8E2F49-D0B4-4398-9952-0F6C7D2C391C}" type="datetime1">
              <a:rPr lang="es-ES" noProof="0" smtClean="0"/>
              <a:t>11/04/2020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4C7BC3-C12E-4753-A404-DE93D16DCD68}" type="datetime1">
              <a:rPr lang="es-ES" noProof="0" smtClean="0"/>
              <a:t>11/04/2020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C57FCC-B238-4294-A9C2-8DF07F6466E3}" type="datetime1">
              <a:rPr lang="es-ES" noProof="0" smtClean="0"/>
              <a:t>11/04/2020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2F428B-4CD3-4B44-882B-9EE851AB66C6}" type="datetime1">
              <a:rPr lang="es-ES" noProof="0" smtClean="0"/>
              <a:t>11/04/2020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00BD2A-6013-48BC-B926-822ECE3AE5D7}" type="datetime1">
              <a:rPr lang="es-ES" noProof="0" smtClean="0"/>
              <a:t>11/04/2020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704F8A-5643-41F0-93C6-F41CB8C85559}" type="datetime1">
              <a:rPr lang="es-ES" noProof="0" smtClean="0"/>
              <a:t>11/04/2020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o vertical y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F58AF2-8A9E-476F-A981-BB1179E3E96B}" type="datetime1">
              <a:rPr lang="es-ES" noProof="0" smtClean="0"/>
              <a:t>11/04/2020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133A77-1A83-4B42-8BD2-D62E592E918F}" type="datetime1">
              <a:rPr lang="es-ES" noProof="0" smtClean="0"/>
              <a:t>11/04/2020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0C786E-B2E4-4B50-A5C3-3AD13FC87CF7}" type="datetime1">
              <a:rPr lang="es-ES" noProof="0" smtClean="0"/>
              <a:t>11/04/2020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9091C0-0C1F-4B47-93AF-EC6317D9AC53}" type="datetime1">
              <a:rPr lang="es-ES" noProof="0" smtClean="0"/>
              <a:t>11/04/2020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8946AA-C9FD-4B63-9E82-1BA3CBEB08D2}" type="datetime1">
              <a:rPr lang="es-ES" noProof="0" smtClean="0"/>
              <a:t>11/04/2020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F74E82-BC1E-4ED4-9E0F-0F2E91F047D3}" type="datetime1">
              <a:rPr lang="es-ES" noProof="0" smtClean="0"/>
              <a:t>11/04/2020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8A529-48DD-4F6D-A862-37EF6469A894}" type="datetime1">
              <a:rPr lang="es-ES" noProof="0" smtClean="0"/>
              <a:t>11/04/2020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D6DEB3-7E92-49B6-9602-1DCB0328C3A6}" type="datetime1">
              <a:rPr lang="es-ES" noProof="0" smtClean="0"/>
              <a:t>11/04/2020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D36CB4-0C9D-4E13-AF99-6DA23D67CA19}" type="datetime1">
              <a:rPr lang="es-ES" noProof="0" smtClean="0"/>
              <a:t>11/04/2020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FB0BCE-98C7-46FE-B554-DC6C72F398B9}" type="datetime1">
              <a:rPr lang="es-ES" noProof="0" smtClean="0"/>
              <a:t>11/04/2020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9AD75807-E084-4E7A-BDB2-38BB6161F78F}" type="datetime1">
              <a:rPr lang="es-ES" noProof="0" smtClean="0"/>
              <a:t>11/04/2020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lo nocturno con montañas a lo lejos en el horizonte">
            <a:extLst>
              <a:ext uri="{FF2B5EF4-FFF2-40B4-BE49-F238E27FC236}">
                <a16:creationId xmlns:a16="http://schemas.microsoft.com/office/drawing/2014/main" xmlns="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2743" y="2554817"/>
            <a:ext cx="8687381" cy="2421464"/>
          </a:xfrm>
        </p:spPr>
        <p:txBody>
          <a:bodyPr rtlCol="0">
            <a:normAutofit/>
          </a:bodyPr>
          <a:lstStyle/>
          <a:p>
            <a:r>
              <a:rPr lang="es-BO" b="1" dirty="0"/>
              <a:t>Defensa Hito 2 - Caso de uso: </a:t>
            </a:r>
            <a:r>
              <a:rPr lang="es-BO" b="1" dirty="0" smtClean="0"/>
              <a:t/>
            </a:r>
            <a:br>
              <a:rPr lang="es-BO" b="1" dirty="0" smtClean="0"/>
            </a:br>
            <a:r>
              <a:rPr lang="es-BO" b="1" dirty="0" smtClean="0"/>
              <a:t>Epidemia </a:t>
            </a:r>
            <a:r>
              <a:rPr lang="es-BO" b="1" dirty="0"/>
              <a:t>Corona Virus</a:t>
            </a:r>
            <a:endParaRPr lang="es-E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es-E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Estudiante: Jhelson carrillo ortega</a:t>
            </a:r>
            <a:endParaRPr lang="es-E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 descr="3 cosas que nunca volveremos a ver igual después del COVID-19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516" y="533642"/>
            <a:ext cx="4802791" cy="27035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86556" y="154546"/>
            <a:ext cx="11806706" cy="590931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s-BO"/>
              <a:t>&lt;EditText</a:t>
            </a:r>
          </a:p>
          <a:p>
            <a:r>
              <a:rPr lang="es-BO"/>
              <a:t>                android:id="@+id/etConfirmados"</a:t>
            </a:r>
          </a:p>
          <a:p>
            <a:r>
              <a:rPr lang="es-BO"/>
              <a:t>                android:layout_width="wrap_content"</a:t>
            </a:r>
          </a:p>
          <a:p>
            <a:r>
              <a:rPr lang="es-BO"/>
              <a:t>                android:layout_height="wrap_content"</a:t>
            </a:r>
          </a:p>
          <a:p>
            <a:r>
              <a:rPr lang="es-BO"/>
              <a:t>                android:layout_marginTop="5dp"</a:t>
            </a:r>
          </a:p>
          <a:p>
            <a:r>
              <a:rPr lang="es-BO"/>
              <a:t>                android:background="@color/colorAccent"</a:t>
            </a:r>
          </a:p>
          <a:p>
            <a:r>
              <a:rPr lang="es-BO"/>
              <a:t>                android:hint="@string/nro1"</a:t>
            </a:r>
          </a:p>
          <a:p>
            <a:r>
              <a:rPr lang="es-BO"/>
              <a:t>                android:layout_marginRight="5dp"</a:t>
            </a:r>
          </a:p>
          <a:p>
            <a:r>
              <a:rPr lang="es-BO"/>
              <a:t>                /&gt;</a:t>
            </a:r>
          </a:p>
          <a:p>
            <a:endParaRPr lang="es-BO"/>
          </a:p>
          <a:p>
            <a:r>
              <a:rPr lang="es-BO"/>
              <a:t>            &lt;EditText</a:t>
            </a:r>
          </a:p>
          <a:p>
            <a:r>
              <a:rPr lang="es-BO"/>
              <a:t>                android:id="@+id/etSospechosos"</a:t>
            </a:r>
          </a:p>
          <a:p>
            <a:r>
              <a:rPr lang="es-BO"/>
              <a:t>                android:layout_width="wrap_content"</a:t>
            </a:r>
          </a:p>
          <a:p>
            <a:r>
              <a:rPr lang="es-BO"/>
              <a:t>                android:layout_height="wrap_content"</a:t>
            </a:r>
          </a:p>
          <a:p>
            <a:r>
              <a:rPr lang="es-BO"/>
              <a:t>                android:layout_marginTop="5dp"</a:t>
            </a:r>
          </a:p>
          <a:p>
            <a:r>
              <a:rPr lang="es-BO"/>
              <a:t>                android:background="@color/colorAccent"</a:t>
            </a:r>
          </a:p>
          <a:p>
            <a:r>
              <a:rPr lang="es-BO"/>
              <a:t>                android:hint="@string/nro2"</a:t>
            </a:r>
          </a:p>
          <a:p>
            <a:r>
              <a:rPr lang="es-BO"/>
              <a:t>                android:layout_marginRight="5dp"</a:t>
            </a:r>
          </a:p>
          <a:p>
            <a:r>
              <a:rPr lang="es-BO"/>
              <a:t>                /&gt;</a:t>
            </a:r>
          </a:p>
          <a:p>
            <a:endParaRPr lang="es-BO"/>
          </a:p>
          <a:p>
            <a:r>
              <a:rPr lang="es-BO"/>
              <a:t>            &lt;EditText</a:t>
            </a:r>
          </a:p>
          <a:p>
            <a:r>
              <a:rPr lang="es-BO"/>
              <a:t>                android:id="@+id/etCiudad"</a:t>
            </a:r>
          </a:p>
          <a:p>
            <a:r>
              <a:rPr lang="es-BO"/>
              <a:t>                android:layout_width="wrap_content"</a:t>
            </a:r>
          </a:p>
          <a:p>
            <a:r>
              <a:rPr lang="es-BO"/>
              <a:t>                android:layout_height="wrap_content"</a:t>
            </a:r>
          </a:p>
          <a:p>
            <a:r>
              <a:rPr lang="es-BO"/>
              <a:t>                android:layout_marginTop="5dp"</a:t>
            </a:r>
          </a:p>
          <a:p>
            <a:r>
              <a:rPr lang="es-BO"/>
              <a:t>                android:background="@color/colorAccent"</a:t>
            </a:r>
          </a:p>
          <a:p>
            <a:r>
              <a:rPr lang="es-BO"/>
              <a:t>                android:hint="@string/ciudad"</a:t>
            </a:r>
          </a:p>
          <a:p>
            <a:r>
              <a:rPr lang="es-BO"/>
              <a:t>                android:layout_marginRight="5dp"</a:t>
            </a:r>
          </a:p>
          <a:p>
            <a:r>
              <a:rPr lang="es-BO"/>
              <a:t>                /&gt;</a:t>
            </a:r>
          </a:p>
          <a:p>
            <a:endParaRPr lang="es-BO"/>
          </a:p>
          <a:p>
            <a:r>
              <a:rPr lang="es-BO"/>
              <a:t>            &lt;Button</a:t>
            </a:r>
          </a:p>
          <a:p>
            <a:r>
              <a:rPr lang="es-BO"/>
              <a:t>                android:id="@+id/btnEnviar"</a:t>
            </a:r>
          </a:p>
          <a:p>
            <a:r>
              <a:rPr lang="es-BO"/>
              <a:t>                android:layout_width="150dp"</a:t>
            </a:r>
          </a:p>
          <a:p>
            <a:r>
              <a:rPr lang="es-BO"/>
              <a:t>                android:layout_height="wrap_content"</a:t>
            </a:r>
          </a:p>
          <a:p>
            <a:r>
              <a:rPr lang="es-BO"/>
              <a:t>                android:text="@string/enviarVa"</a:t>
            </a:r>
          </a:p>
          <a:p>
            <a:r>
              <a:rPr lang="es-BO"/>
              <a:t>                android:layout_marginRight="5dp"</a:t>
            </a:r>
          </a:p>
          <a:p>
            <a:r>
              <a:rPr lang="es-BO"/>
              <a:t>                /&gt;</a:t>
            </a:r>
          </a:p>
          <a:p>
            <a:endParaRPr lang="es-BO"/>
          </a:p>
          <a:p>
            <a:r>
              <a:rPr lang="es-BO"/>
              <a:t>        &lt;/LinearLayout&gt;</a:t>
            </a:r>
          </a:p>
          <a:p>
            <a:endParaRPr lang="es-BO"/>
          </a:p>
          <a:p>
            <a:r>
              <a:rPr lang="es-BO"/>
              <a:t>    &lt;/LinearLayout&gt;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385743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86556" y="154546"/>
            <a:ext cx="11806706" cy="397031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s-BO"/>
              <a:t>&lt;LinearLayout</a:t>
            </a:r>
          </a:p>
          <a:p>
            <a:r>
              <a:rPr lang="es-BO"/>
              <a:t>        android:layout_width="match_parent"</a:t>
            </a:r>
          </a:p>
          <a:p>
            <a:r>
              <a:rPr lang="es-BO"/>
              <a:t>        android:layout_height="wrap_content"</a:t>
            </a:r>
          </a:p>
          <a:p>
            <a:r>
              <a:rPr lang="es-BO"/>
              <a:t>        android:orientation="vertical"</a:t>
            </a:r>
          </a:p>
          <a:p>
            <a:r>
              <a:rPr lang="es-BO"/>
              <a:t>        android:gravity="center"</a:t>
            </a:r>
          </a:p>
          <a:p>
            <a:r>
              <a:rPr lang="es-BO"/>
              <a:t>        android:padding="10dp"</a:t>
            </a:r>
          </a:p>
          <a:p>
            <a:r>
              <a:rPr lang="es-BO"/>
              <a:t>        &gt;</a:t>
            </a:r>
          </a:p>
          <a:p>
            <a:endParaRPr lang="es-BO"/>
          </a:p>
          <a:p>
            <a:r>
              <a:rPr lang="es-BO"/>
              <a:t>        &lt;EditText</a:t>
            </a:r>
          </a:p>
          <a:p>
            <a:r>
              <a:rPr lang="es-BO"/>
              <a:t>            android:id="@+id/etNum2"</a:t>
            </a:r>
          </a:p>
          <a:p>
            <a:r>
              <a:rPr lang="es-BO"/>
              <a:t>            android:layout_width="wrap_content"</a:t>
            </a:r>
          </a:p>
          <a:p>
            <a:r>
              <a:rPr lang="es-BO"/>
              <a:t>            android:layout_height="wrap_content"</a:t>
            </a:r>
          </a:p>
          <a:p>
            <a:r>
              <a:rPr lang="es-BO"/>
              <a:t>            android:layout_marginTop="5dp"</a:t>
            </a:r>
          </a:p>
          <a:p>
            <a:r>
              <a:rPr lang="es-BO"/>
              <a:t>            android:background="@color/colorAccent"</a:t>
            </a:r>
          </a:p>
          <a:p>
            <a:r>
              <a:rPr lang="es-BO"/>
              <a:t>            android:hint="@string/busqueda"</a:t>
            </a:r>
          </a:p>
          <a:p>
            <a:r>
              <a:rPr lang="es-BO"/>
              <a:t>            /&gt;</a:t>
            </a:r>
          </a:p>
          <a:p>
            <a:endParaRPr lang="es-BO"/>
          </a:p>
          <a:p>
            <a:r>
              <a:rPr lang="es-BO"/>
              <a:t>        &lt;Button</a:t>
            </a:r>
          </a:p>
          <a:p>
            <a:r>
              <a:rPr lang="es-BO"/>
              <a:t>            android:id="@+id/btnBuscar"</a:t>
            </a:r>
          </a:p>
          <a:p>
            <a:r>
              <a:rPr lang="es-BO"/>
              <a:t>            android:layout_width="110dp"</a:t>
            </a:r>
          </a:p>
          <a:p>
            <a:r>
              <a:rPr lang="es-BO"/>
              <a:t>            android:layout_height="wrap_content"</a:t>
            </a:r>
          </a:p>
          <a:p>
            <a:r>
              <a:rPr lang="es-BO"/>
              <a:t>            android:text="@string/buscar"</a:t>
            </a:r>
          </a:p>
          <a:p>
            <a:r>
              <a:rPr lang="es-BO"/>
              <a:t>            /&gt;</a:t>
            </a:r>
          </a:p>
          <a:p>
            <a:endParaRPr lang="es-BO"/>
          </a:p>
          <a:p>
            <a:r>
              <a:rPr lang="es-BO"/>
              <a:t>    &lt;/LinearLayout&gt;</a:t>
            </a:r>
          </a:p>
          <a:p>
            <a:endParaRPr lang="es-BO"/>
          </a:p>
          <a:p>
            <a:r>
              <a:rPr lang="es-BO"/>
              <a:t>&lt;/LinearLayout&gt;</a:t>
            </a:r>
            <a:endParaRPr lang="es-BO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2879" y="4124863"/>
            <a:ext cx="12080383" cy="2585029"/>
          </a:xfrm>
        </p:spPr>
        <p:txBody>
          <a:bodyPr>
            <a:normAutofit/>
          </a:bodyPr>
          <a:lstStyle/>
          <a:p>
            <a:r>
              <a:rPr lang="es-BO" cap="none" dirty="0" smtClean="0"/>
              <a:t>Todo este código forma parte del .</a:t>
            </a:r>
            <a:r>
              <a:rPr lang="es-BO" cap="none" dirty="0" err="1" smtClean="0"/>
              <a:t>xml</a:t>
            </a:r>
            <a:r>
              <a:rPr lang="es-BO" cap="none" dirty="0" smtClean="0"/>
              <a:t>, en este código se insertan 2 imágenes las cuales se mencionaron anteriormente, en el presente código se definen los “id” de los </a:t>
            </a:r>
            <a:r>
              <a:rPr lang="es-BO" cap="none" dirty="0" err="1" smtClean="0"/>
              <a:t>EditText</a:t>
            </a:r>
            <a:r>
              <a:rPr lang="es-BO" cap="none" dirty="0" smtClean="0"/>
              <a:t>, </a:t>
            </a:r>
            <a:r>
              <a:rPr lang="es-BO" cap="none" dirty="0" err="1" smtClean="0"/>
              <a:t>Button</a:t>
            </a:r>
            <a:r>
              <a:rPr lang="es-BO" cap="none" dirty="0" smtClean="0"/>
              <a:t>, </a:t>
            </a:r>
            <a:r>
              <a:rPr lang="es-BO" cap="none" dirty="0" err="1" smtClean="0"/>
              <a:t>TextView</a:t>
            </a:r>
            <a:r>
              <a:rPr lang="es-BO" cap="none" dirty="0" smtClean="0"/>
              <a:t>, para luego trabajar con esos nombres en el .java </a:t>
            </a:r>
            <a:endParaRPr lang="es-BO" cap="none" dirty="0"/>
          </a:p>
        </p:txBody>
      </p:sp>
    </p:spTree>
    <p:extLst>
      <p:ext uri="{BB962C8B-B14F-4D97-AF65-F5344CB8AC3E}">
        <p14:creationId xmlns:p14="http://schemas.microsoft.com/office/powerpoint/2010/main" val="2954554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37" y="197476"/>
            <a:ext cx="10131425" cy="1456267"/>
          </a:xfrm>
        </p:spPr>
        <p:txBody>
          <a:bodyPr/>
          <a:lstStyle/>
          <a:p>
            <a:r>
              <a:rPr lang="es-BO" dirty="0" smtClean="0"/>
              <a:t>A continuación se muestra el código que va en el </a:t>
            </a:r>
            <a:r>
              <a:rPr lang="es-BO" dirty="0" err="1" smtClean="0"/>
              <a:t>string</a:t>
            </a:r>
            <a:r>
              <a:rPr lang="es-BO" dirty="0" smtClean="0"/>
              <a:t>: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7076" y="1442674"/>
            <a:ext cx="10660486" cy="614012"/>
          </a:xfrm>
        </p:spPr>
        <p:txBody>
          <a:bodyPr/>
          <a:lstStyle/>
          <a:p>
            <a:r>
              <a:rPr lang="es-BO" dirty="0" smtClean="0"/>
              <a:t>En el </a:t>
            </a:r>
            <a:r>
              <a:rPr lang="es-BO" dirty="0" err="1" smtClean="0"/>
              <a:t>string</a:t>
            </a:r>
            <a:r>
              <a:rPr lang="es-BO" dirty="0" smtClean="0"/>
              <a:t> se definen nombres o palabras que se quieren mostrar con variables</a:t>
            </a:r>
            <a:endParaRPr lang="es-BO" dirty="0"/>
          </a:p>
        </p:txBody>
      </p:sp>
      <p:sp>
        <p:nvSpPr>
          <p:cNvPr id="5" name="CuadroTexto 4"/>
          <p:cNvSpPr txBox="1"/>
          <p:nvPr/>
        </p:nvSpPr>
        <p:spPr>
          <a:xfrm>
            <a:off x="347614" y="1902140"/>
            <a:ext cx="669689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/>
              <a:t>&lt;resources&gt;</a:t>
            </a:r>
          </a:p>
          <a:p>
            <a:r>
              <a:rPr lang="es-BO"/>
              <a:t>    &lt;string name="app_name"&gt;Resolucion H2 Jhelson Carrillo&lt;/string&gt;</a:t>
            </a:r>
          </a:p>
          <a:p>
            <a:r>
              <a:rPr lang="es-BO"/>
              <a:t>    &lt;string name="virus"&gt;Epidemia Corona Virus&lt;/string&gt;</a:t>
            </a:r>
          </a:p>
          <a:p>
            <a:r>
              <a:rPr lang="es-BO"/>
              <a:t>    &lt;string name="busqueda"&gt;Ingrese busqueda&lt;/string&gt;</a:t>
            </a:r>
          </a:p>
          <a:p>
            <a:r>
              <a:rPr lang="es-BO"/>
              <a:t>    &lt;string name="buscar"&gt;CALCULAR&lt;/string&gt;</a:t>
            </a:r>
          </a:p>
          <a:p>
            <a:r>
              <a:rPr lang="es-BO"/>
              <a:t>    &lt;string name="cocha"&gt;COCHABAMBA&lt;/string&gt;</a:t>
            </a:r>
          </a:p>
          <a:p>
            <a:r>
              <a:rPr lang="es-BO"/>
              <a:t>    &lt;string name="santa"&gt;SANTA CRUZ&lt;/string&gt;</a:t>
            </a:r>
          </a:p>
          <a:p>
            <a:r>
              <a:rPr lang="es-BO"/>
              <a:t>    &lt;string name="oruro"&gt;ORURO&lt;/string&gt;</a:t>
            </a:r>
          </a:p>
          <a:p>
            <a:r>
              <a:rPr lang="es-BO"/>
              <a:t>    &lt;string name="casosC"&gt;Nro. de Casos&lt;/string&gt;</a:t>
            </a:r>
          </a:p>
          <a:p>
            <a:r>
              <a:rPr lang="es-BO"/>
              <a:t>    &lt;string name="casosSC"&gt;Nro. de Casos&lt;/string&gt;</a:t>
            </a:r>
          </a:p>
          <a:p>
            <a:r>
              <a:rPr lang="es-BO"/>
              <a:t>    &lt;string name="casosO"&gt;Nro. de Casos&lt;/string&gt;</a:t>
            </a:r>
          </a:p>
          <a:p>
            <a:r>
              <a:rPr lang="es-BO"/>
              <a:t>    &lt;string name="nro1"&gt;Nro.&lt;/string&gt;</a:t>
            </a:r>
          </a:p>
          <a:p>
            <a:r>
              <a:rPr lang="es-BO"/>
              <a:t>    &lt;string name="nro2"&gt;Nro.&lt;/string&gt;</a:t>
            </a:r>
          </a:p>
          <a:p>
            <a:r>
              <a:rPr lang="es-BO"/>
              <a:t>    &lt;string name="ciudad"&gt;Ciudad&lt;/string&gt;</a:t>
            </a:r>
          </a:p>
          <a:p>
            <a:r>
              <a:rPr lang="es-BO"/>
              <a:t>    &lt;string name="enviarVa"&gt;Enviar Valores&lt;/string&gt;</a:t>
            </a:r>
          </a:p>
          <a:p>
            <a:endParaRPr lang="es-BO"/>
          </a:p>
          <a:p>
            <a:r>
              <a:rPr lang="es-BO"/>
              <a:t>&lt;/resources&gt;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747766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889" y="163014"/>
            <a:ext cx="11896857" cy="1456267"/>
          </a:xfrm>
        </p:spPr>
        <p:txBody>
          <a:bodyPr>
            <a:normAutofit/>
          </a:bodyPr>
          <a:lstStyle/>
          <a:p>
            <a:r>
              <a:rPr lang="es-MX" sz="2800" dirty="0"/>
              <a:t>Pregunta </a:t>
            </a:r>
            <a:r>
              <a:rPr lang="es-MX" sz="2800" dirty="0" smtClean="0"/>
              <a:t>3: Implementar </a:t>
            </a:r>
            <a:r>
              <a:rPr lang="es-MX" sz="2800" dirty="0"/>
              <a:t>la funcionalidad de </a:t>
            </a:r>
            <a:r>
              <a:rPr lang="es-MX" sz="2800" dirty="0" err="1"/>
              <a:t>Seteo</a:t>
            </a:r>
            <a:r>
              <a:rPr lang="es-MX" sz="2800" dirty="0"/>
              <a:t> de valores a las ciudades (Contagiados y sospechosos).</a:t>
            </a:r>
            <a:endParaRPr lang="es-BO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4889" y="1619281"/>
            <a:ext cx="6487731" cy="4665609"/>
          </a:xfrm>
        </p:spPr>
        <p:txBody>
          <a:bodyPr/>
          <a:lstStyle/>
          <a:p>
            <a:r>
              <a:rPr lang="es-BO" dirty="0" smtClean="0"/>
              <a:t>En cuanto al </a:t>
            </a:r>
            <a:r>
              <a:rPr lang="es-BO" dirty="0" err="1" smtClean="0"/>
              <a:t>seteo</a:t>
            </a:r>
            <a:r>
              <a:rPr lang="es-BO" dirty="0" smtClean="0"/>
              <a:t> de valores, vale decir que el usuario ingresara en los cuadros mostrados el número de casos confirmados y sospechosos, acompañados de la ciudad, posteriormente el usuario debe presionar el botón enviar valores para que estos datos de casos confirmados y sospechosos vayan a la ciudad que corresponden.</a:t>
            </a:r>
          </a:p>
          <a:p>
            <a:r>
              <a:rPr lang="es-BO" dirty="0" smtClean="0"/>
              <a:t>A continuación se muestra una captura del resultado del desarrollo.</a:t>
            </a:r>
            <a:endParaRPr lang="es-B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127" y="891146"/>
            <a:ext cx="2806695" cy="5851089"/>
          </a:xfrm>
          <a:prstGeom prst="rect">
            <a:avLst/>
          </a:prstGeom>
        </p:spPr>
      </p:pic>
      <p:sp>
        <p:nvSpPr>
          <p:cNvPr id="7" name="Flecha curvada hacia arriba 6"/>
          <p:cNvSpPr/>
          <p:nvPr/>
        </p:nvSpPr>
        <p:spPr>
          <a:xfrm rot="16200000">
            <a:off x="9489559" y="4400583"/>
            <a:ext cx="854716" cy="914214"/>
          </a:xfrm>
          <a:prstGeom prst="curvedUpArrow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41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177" y="21465"/>
            <a:ext cx="11278672" cy="588135"/>
          </a:xfrm>
        </p:spPr>
        <p:txBody>
          <a:bodyPr>
            <a:normAutofit fontScale="90000"/>
          </a:bodyPr>
          <a:lstStyle/>
          <a:p>
            <a:r>
              <a:rPr lang="es-BO" cap="none" dirty="0" smtClean="0"/>
              <a:t>A continuación se muestra el desarrollo del código en .java</a:t>
            </a:r>
            <a:endParaRPr lang="es-BO" cap="non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4028" y="764029"/>
            <a:ext cx="11930597" cy="2301144"/>
          </a:xfrm>
        </p:spPr>
        <p:txBody>
          <a:bodyPr/>
          <a:lstStyle/>
          <a:p>
            <a:r>
              <a:rPr lang="es-BO" dirty="0" smtClean="0"/>
              <a:t>En esta parte de código .java se realiza la declaración de variables “</a:t>
            </a:r>
            <a:r>
              <a:rPr lang="es-BO" dirty="0" err="1" smtClean="0"/>
              <a:t>private</a:t>
            </a:r>
            <a:r>
              <a:rPr lang="es-BO" dirty="0" smtClean="0"/>
              <a:t>” de tipo:</a:t>
            </a:r>
          </a:p>
          <a:p>
            <a:r>
              <a:rPr lang="es-BO" dirty="0" err="1" smtClean="0"/>
              <a:t>EditText</a:t>
            </a:r>
            <a:r>
              <a:rPr lang="es-BO" dirty="0" smtClean="0"/>
              <a:t>: para rescatar los valores ingresados por el usuario.</a:t>
            </a:r>
          </a:p>
          <a:p>
            <a:r>
              <a:rPr lang="es-BO" dirty="0" err="1" smtClean="0"/>
              <a:t>Button</a:t>
            </a:r>
            <a:r>
              <a:rPr lang="es-BO" dirty="0" smtClean="0"/>
              <a:t>: para realizar acciones con la información obtenida.</a:t>
            </a:r>
          </a:p>
          <a:p>
            <a:r>
              <a:rPr lang="es-BO" dirty="0" err="1" smtClean="0"/>
              <a:t>String</a:t>
            </a:r>
            <a:r>
              <a:rPr lang="es-BO" dirty="0" smtClean="0"/>
              <a:t>: para almacenar datos de casos y ciudad.</a:t>
            </a:r>
          </a:p>
          <a:p>
            <a:r>
              <a:rPr lang="es-BO" dirty="0" err="1" smtClean="0"/>
              <a:t>Integer</a:t>
            </a:r>
            <a:r>
              <a:rPr lang="es-BO" dirty="0" smtClean="0"/>
              <a:t>: para obtener información de la ciudad con mayor numero de casos confirmados o </a:t>
            </a:r>
            <a:r>
              <a:rPr lang="es-BO" dirty="0" err="1" smtClean="0"/>
              <a:t>sosprechosos</a:t>
            </a:r>
            <a:r>
              <a:rPr lang="es-BO" dirty="0" smtClean="0"/>
              <a:t>.</a:t>
            </a:r>
            <a:endParaRPr lang="es-BO" dirty="0"/>
          </a:p>
        </p:txBody>
      </p:sp>
      <p:sp>
        <p:nvSpPr>
          <p:cNvPr id="4" name="CuadroTexto 3"/>
          <p:cNvSpPr txBox="1"/>
          <p:nvPr/>
        </p:nvSpPr>
        <p:spPr>
          <a:xfrm>
            <a:off x="218941" y="3065173"/>
            <a:ext cx="637879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/>
              <a:t>package</a:t>
            </a:r>
            <a:r>
              <a:rPr lang="es-BO" dirty="0"/>
              <a:t> com.example.h2jhelsoncarrillo;</a:t>
            </a:r>
          </a:p>
          <a:p>
            <a:endParaRPr lang="es-BO" dirty="0"/>
          </a:p>
          <a:p>
            <a:r>
              <a:rPr lang="es-BO" dirty="0" err="1"/>
              <a:t>import</a:t>
            </a:r>
            <a:r>
              <a:rPr lang="es-BO" dirty="0"/>
              <a:t> </a:t>
            </a:r>
            <a:r>
              <a:rPr lang="es-BO" dirty="0" err="1"/>
              <a:t>androidx.appcompat.app.AppCompatActivity</a:t>
            </a:r>
            <a:r>
              <a:rPr lang="es-BO" dirty="0"/>
              <a:t>;</a:t>
            </a:r>
          </a:p>
          <a:p>
            <a:r>
              <a:rPr lang="es-BO" dirty="0" err="1"/>
              <a:t>import</a:t>
            </a:r>
            <a:r>
              <a:rPr lang="es-BO" dirty="0"/>
              <a:t> </a:t>
            </a:r>
            <a:r>
              <a:rPr lang="es-BO" dirty="0" err="1"/>
              <a:t>androidx.core.app.NotificationCompatSideChannelService</a:t>
            </a:r>
            <a:r>
              <a:rPr lang="es-BO" dirty="0"/>
              <a:t>;</a:t>
            </a:r>
          </a:p>
          <a:p>
            <a:endParaRPr lang="es-BO" dirty="0"/>
          </a:p>
          <a:p>
            <a:r>
              <a:rPr lang="es-BO" dirty="0" err="1"/>
              <a:t>import</a:t>
            </a:r>
            <a:r>
              <a:rPr lang="es-BO" dirty="0"/>
              <a:t> </a:t>
            </a:r>
            <a:r>
              <a:rPr lang="es-BO" dirty="0" err="1"/>
              <a:t>android.content.Intent</a:t>
            </a:r>
            <a:r>
              <a:rPr lang="es-BO" dirty="0"/>
              <a:t>;</a:t>
            </a:r>
          </a:p>
          <a:p>
            <a:r>
              <a:rPr lang="es-BO" dirty="0" err="1"/>
              <a:t>import</a:t>
            </a:r>
            <a:r>
              <a:rPr lang="es-BO" dirty="0"/>
              <a:t> </a:t>
            </a:r>
            <a:r>
              <a:rPr lang="es-BO" dirty="0" err="1"/>
              <a:t>android.os.Bundle</a:t>
            </a:r>
            <a:r>
              <a:rPr lang="es-BO" dirty="0"/>
              <a:t>;</a:t>
            </a:r>
          </a:p>
          <a:p>
            <a:r>
              <a:rPr lang="es-BO" dirty="0" err="1"/>
              <a:t>import</a:t>
            </a:r>
            <a:r>
              <a:rPr lang="es-BO" dirty="0"/>
              <a:t> </a:t>
            </a:r>
            <a:r>
              <a:rPr lang="es-BO" dirty="0" err="1"/>
              <a:t>android.view.View</a:t>
            </a:r>
            <a:r>
              <a:rPr lang="es-BO" dirty="0"/>
              <a:t>;</a:t>
            </a:r>
          </a:p>
          <a:p>
            <a:r>
              <a:rPr lang="es-BO" dirty="0" err="1"/>
              <a:t>import</a:t>
            </a:r>
            <a:r>
              <a:rPr lang="es-BO" dirty="0"/>
              <a:t> </a:t>
            </a:r>
            <a:r>
              <a:rPr lang="es-BO" dirty="0" err="1"/>
              <a:t>android.widget.Button</a:t>
            </a:r>
            <a:r>
              <a:rPr lang="es-BO" dirty="0"/>
              <a:t>;</a:t>
            </a:r>
          </a:p>
          <a:p>
            <a:r>
              <a:rPr lang="es-BO" dirty="0" err="1"/>
              <a:t>import</a:t>
            </a:r>
            <a:r>
              <a:rPr lang="es-BO" dirty="0"/>
              <a:t> </a:t>
            </a:r>
            <a:r>
              <a:rPr lang="es-BO" dirty="0" err="1"/>
              <a:t>android.widget.EditText</a:t>
            </a:r>
            <a:r>
              <a:rPr lang="es-BO" dirty="0"/>
              <a:t>;</a:t>
            </a:r>
          </a:p>
          <a:p>
            <a:r>
              <a:rPr lang="es-BO" dirty="0" err="1"/>
              <a:t>import</a:t>
            </a:r>
            <a:r>
              <a:rPr lang="es-BO" dirty="0"/>
              <a:t> </a:t>
            </a:r>
            <a:r>
              <a:rPr lang="es-BO" dirty="0" err="1"/>
              <a:t>android.widget.Toast</a:t>
            </a:r>
            <a:r>
              <a:rPr lang="es-BO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7720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177" y="21465"/>
            <a:ext cx="11278672" cy="588135"/>
          </a:xfrm>
        </p:spPr>
        <p:txBody>
          <a:bodyPr>
            <a:normAutofit fontScale="90000"/>
          </a:bodyPr>
          <a:lstStyle/>
          <a:p>
            <a:r>
              <a:rPr lang="es-BO" cap="none" dirty="0" smtClean="0"/>
              <a:t>A continuación se muestra el desarrollo del código en .java</a:t>
            </a:r>
            <a:endParaRPr lang="es-BO" cap="none" dirty="0"/>
          </a:p>
        </p:txBody>
      </p:sp>
      <p:sp>
        <p:nvSpPr>
          <p:cNvPr id="4" name="CuadroTexto 3"/>
          <p:cNvSpPr txBox="1"/>
          <p:nvPr/>
        </p:nvSpPr>
        <p:spPr>
          <a:xfrm>
            <a:off x="112177" y="622480"/>
            <a:ext cx="117879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/>
              <a:t>public class MainActivity extends AppCompatActivity implements View.OnClickListener</a:t>
            </a:r>
          </a:p>
          <a:p>
            <a:r>
              <a:rPr lang="es-BO"/>
              <a:t>{</a:t>
            </a:r>
          </a:p>
          <a:p>
            <a:endParaRPr lang="es-BO"/>
          </a:p>
          <a:p>
            <a:r>
              <a:rPr lang="es-BO"/>
              <a:t>    private Button btnenviar, btnbuscar;</a:t>
            </a:r>
          </a:p>
          <a:p>
            <a:r>
              <a:rPr lang="es-BO"/>
              <a:t>    private EditText tipocaso,numCCocha, numSCocha, numCSanta, numSSanta, numCOruro, numSOruro, numCConfirmados, numCSospechosos, Ciudad;</a:t>
            </a:r>
          </a:p>
          <a:p>
            <a:r>
              <a:rPr lang="es-BO"/>
              <a:t>    private String num1, num2, depto, caso;</a:t>
            </a:r>
          </a:p>
          <a:p>
            <a:r>
              <a:rPr lang="es-BO"/>
              <a:t>    private Integer n1,n2,n3;</a:t>
            </a:r>
          </a:p>
          <a:p>
            <a:endParaRPr lang="es-BO"/>
          </a:p>
          <a:p>
            <a:r>
              <a:rPr lang="es-BO"/>
              <a:t>    @Override</a:t>
            </a:r>
          </a:p>
          <a:p>
            <a:r>
              <a:rPr lang="es-BO"/>
              <a:t>    protected void onCreate(Bundle savedInstanceState) {</a:t>
            </a:r>
          </a:p>
          <a:p>
            <a:r>
              <a:rPr lang="es-BO"/>
              <a:t>        super.onCreate(savedInstanceState);</a:t>
            </a:r>
          </a:p>
          <a:p>
            <a:r>
              <a:rPr lang="es-BO"/>
              <a:t>        setContentView(R.layout.activity_main);</a:t>
            </a:r>
          </a:p>
          <a:p>
            <a:endParaRPr lang="es-BO"/>
          </a:p>
          <a:p>
            <a:r>
              <a:rPr lang="es-BO"/>
              <a:t>        initializeVariables();</a:t>
            </a:r>
          </a:p>
          <a:p>
            <a:r>
              <a:rPr lang="es-BO"/>
              <a:t>    }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068713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177" y="137375"/>
            <a:ext cx="11278672" cy="1554052"/>
          </a:xfrm>
        </p:spPr>
        <p:txBody>
          <a:bodyPr>
            <a:normAutofit fontScale="90000"/>
          </a:bodyPr>
          <a:lstStyle/>
          <a:p>
            <a:r>
              <a:rPr lang="es-BO" cap="none" dirty="0" smtClean="0"/>
              <a:t>A continuación se muestra el uso de una función para inicializar variables en .java , esto para rescatar la información ingresada por el usuario, acompañado de la función </a:t>
            </a:r>
            <a:r>
              <a:rPr lang="es-BO" cap="none" dirty="0" err="1" smtClean="0"/>
              <a:t>onClick</a:t>
            </a:r>
            <a:r>
              <a:rPr lang="es-BO" cap="none" dirty="0" smtClean="0"/>
              <a:t> para los botones</a:t>
            </a:r>
            <a:endParaRPr lang="es-BO" cap="none" dirty="0"/>
          </a:p>
        </p:txBody>
      </p:sp>
      <p:sp>
        <p:nvSpPr>
          <p:cNvPr id="4" name="CuadroTexto 3"/>
          <p:cNvSpPr txBox="1"/>
          <p:nvPr/>
        </p:nvSpPr>
        <p:spPr>
          <a:xfrm>
            <a:off x="112177" y="1691427"/>
            <a:ext cx="11787902" cy="480131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s-BO" dirty="0" err="1"/>
              <a:t>public</a:t>
            </a:r>
            <a:r>
              <a:rPr lang="es-BO" dirty="0"/>
              <a:t> </a:t>
            </a:r>
            <a:r>
              <a:rPr lang="es-BO" dirty="0" err="1"/>
              <a:t>void</a:t>
            </a:r>
            <a:r>
              <a:rPr lang="es-BO" dirty="0"/>
              <a:t> </a:t>
            </a:r>
            <a:r>
              <a:rPr lang="es-BO" dirty="0" err="1"/>
              <a:t>initializeVariables</a:t>
            </a:r>
            <a:r>
              <a:rPr lang="es-BO" dirty="0"/>
              <a:t>()</a:t>
            </a:r>
          </a:p>
          <a:p>
            <a:r>
              <a:rPr lang="es-BO" dirty="0"/>
              <a:t>    {</a:t>
            </a:r>
          </a:p>
          <a:p>
            <a:r>
              <a:rPr lang="es-BO" dirty="0"/>
              <a:t>        </a:t>
            </a:r>
            <a:r>
              <a:rPr lang="es-BO" dirty="0" err="1"/>
              <a:t>numCCocha</a:t>
            </a:r>
            <a:r>
              <a:rPr lang="es-BO" dirty="0"/>
              <a:t> = </a:t>
            </a:r>
            <a:r>
              <a:rPr lang="es-BO" dirty="0" err="1"/>
              <a:t>findViewById</a:t>
            </a:r>
            <a:r>
              <a:rPr lang="es-BO" dirty="0"/>
              <a:t>(</a:t>
            </a:r>
            <a:r>
              <a:rPr lang="es-BO" dirty="0" err="1"/>
              <a:t>R.id.etCasosCC</a:t>
            </a:r>
            <a:r>
              <a:rPr lang="es-BO" dirty="0"/>
              <a:t>);</a:t>
            </a:r>
          </a:p>
          <a:p>
            <a:r>
              <a:rPr lang="es-BO" dirty="0"/>
              <a:t>        </a:t>
            </a:r>
            <a:r>
              <a:rPr lang="es-BO" dirty="0" err="1"/>
              <a:t>numSCocha</a:t>
            </a:r>
            <a:r>
              <a:rPr lang="es-BO" dirty="0"/>
              <a:t> = </a:t>
            </a:r>
            <a:r>
              <a:rPr lang="es-BO" dirty="0" err="1"/>
              <a:t>findViewById</a:t>
            </a:r>
            <a:r>
              <a:rPr lang="es-BO" dirty="0"/>
              <a:t>(</a:t>
            </a:r>
            <a:r>
              <a:rPr lang="es-BO" dirty="0" err="1"/>
              <a:t>R.id.etCasosSC</a:t>
            </a:r>
            <a:r>
              <a:rPr lang="es-BO" dirty="0"/>
              <a:t>);</a:t>
            </a:r>
          </a:p>
          <a:p>
            <a:r>
              <a:rPr lang="es-BO" dirty="0"/>
              <a:t>        </a:t>
            </a:r>
            <a:r>
              <a:rPr lang="es-BO" dirty="0" err="1"/>
              <a:t>numCSanta</a:t>
            </a:r>
            <a:r>
              <a:rPr lang="es-BO" dirty="0"/>
              <a:t> = </a:t>
            </a:r>
            <a:r>
              <a:rPr lang="es-BO" dirty="0" err="1"/>
              <a:t>findViewById</a:t>
            </a:r>
            <a:r>
              <a:rPr lang="es-BO" dirty="0"/>
              <a:t>(</a:t>
            </a:r>
            <a:r>
              <a:rPr lang="es-BO" dirty="0" err="1"/>
              <a:t>R.id.etCasosCSC</a:t>
            </a:r>
            <a:r>
              <a:rPr lang="es-BO" dirty="0"/>
              <a:t>);</a:t>
            </a:r>
          </a:p>
          <a:p>
            <a:r>
              <a:rPr lang="es-BO" dirty="0"/>
              <a:t>        </a:t>
            </a:r>
            <a:r>
              <a:rPr lang="es-BO" dirty="0" err="1"/>
              <a:t>numSSanta</a:t>
            </a:r>
            <a:r>
              <a:rPr lang="es-BO" dirty="0"/>
              <a:t> = </a:t>
            </a:r>
            <a:r>
              <a:rPr lang="es-BO" dirty="0" err="1"/>
              <a:t>findViewById</a:t>
            </a:r>
            <a:r>
              <a:rPr lang="es-BO" dirty="0"/>
              <a:t>(</a:t>
            </a:r>
            <a:r>
              <a:rPr lang="es-BO" dirty="0" err="1"/>
              <a:t>R.id.etCasosSSC</a:t>
            </a:r>
            <a:r>
              <a:rPr lang="es-BO" dirty="0"/>
              <a:t>);</a:t>
            </a:r>
          </a:p>
          <a:p>
            <a:r>
              <a:rPr lang="es-BO" dirty="0"/>
              <a:t>        </a:t>
            </a:r>
            <a:r>
              <a:rPr lang="es-BO" dirty="0" err="1"/>
              <a:t>numCOruro</a:t>
            </a:r>
            <a:r>
              <a:rPr lang="es-BO" dirty="0"/>
              <a:t> = </a:t>
            </a:r>
            <a:r>
              <a:rPr lang="es-BO" dirty="0" err="1"/>
              <a:t>findViewById</a:t>
            </a:r>
            <a:r>
              <a:rPr lang="es-BO" dirty="0"/>
              <a:t>(</a:t>
            </a:r>
            <a:r>
              <a:rPr lang="es-BO" dirty="0" err="1"/>
              <a:t>R.id.etCasosCO</a:t>
            </a:r>
            <a:r>
              <a:rPr lang="es-BO" dirty="0"/>
              <a:t>);</a:t>
            </a:r>
          </a:p>
          <a:p>
            <a:r>
              <a:rPr lang="es-BO" dirty="0"/>
              <a:t>        </a:t>
            </a:r>
            <a:r>
              <a:rPr lang="es-BO" dirty="0" err="1"/>
              <a:t>numSOruro</a:t>
            </a:r>
            <a:r>
              <a:rPr lang="es-BO" dirty="0"/>
              <a:t> = </a:t>
            </a:r>
            <a:r>
              <a:rPr lang="es-BO" dirty="0" err="1"/>
              <a:t>findViewById</a:t>
            </a:r>
            <a:r>
              <a:rPr lang="es-BO" dirty="0"/>
              <a:t>(</a:t>
            </a:r>
            <a:r>
              <a:rPr lang="es-BO" dirty="0" err="1"/>
              <a:t>R.id.etCasosSO</a:t>
            </a:r>
            <a:r>
              <a:rPr lang="es-BO" dirty="0" smtClean="0"/>
              <a:t>);</a:t>
            </a:r>
            <a:endParaRPr lang="es-BO" dirty="0"/>
          </a:p>
          <a:p>
            <a:r>
              <a:rPr lang="es-BO" dirty="0"/>
              <a:t>        </a:t>
            </a:r>
            <a:r>
              <a:rPr lang="es-BO" dirty="0" err="1"/>
              <a:t>numCConfirmados</a:t>
            </a:r>
            <a:r>
              <a:rPr lang="es-BO" dirty="0"/>
              <a:t> = </a:t>
            </a:r>
            <a:r>
              <a:rPr lang="es-BO" dirty="0" err="1"/>
              <a:t>findViewById</a:t>
            </a:r>
            <a:r>
              <a:rPr lang="es-BO" dirty="0"/>
              <a:t>(</a:t>
            </a:r>
            <a:r>
              <a:rPr lang="es-BO" dirty="0" err="1"/>
              <a:t>R.id.etConfirmados</a:t>
            </a:r>
            <a:r>
              <a:rPr lang="es-BO" dirty="0"/>
              <a:t>);</a:t>
            </a:r>
          </a:p>
          <a:p>
            <a:r>
              <a:rPr lang="es-BO" dirty="0"/>
              <a:t>        </a:t>
            </a:r>
            <a:r>
              <a:rPr lang="es-BO" dirty="0" err="1"/>
              <a:t>numCSospechosos</a:t>
            </a:r>
            <a:r>
              <a:rPr lang="es-BO" dirty="0"/>
              <a:t> = </a:t>
            </a:r>
            <a:r>
              <a:rPr lang="es-BO" dirty="0" err="1"/>
              <a:t>findViewById</a:t>
            </a:r>
            <a:r>
              <a:rPr lang="es-BO" dirty="0"/>
              <a:t>(</a:t>
            </a:r>
            <a:r>
              <a:rPr lang="es-BO" dirty="0" err="1"/>
              <a:t>R.id.etSospechosos</a:t>
            </a:r>
            <a:r>
              <a:rPr lang="es-BO" dirty="0"/>
              <a:t>);</a:t>
            </a:r>
          </a:p>
          <a:p>
            <a:r>
              <a:rPr lang="es-BO" dirty="0"/>
              <a:t>        Ciudad = </a:t>
            </a:r>
            <a:r>
              <a:rPr lang="es-BO" dirty="0" err="1"/>
              <a:t>findViewById</a:t>
            </a:r>
            <a:r>
              <a:rPr lang="es-BO" dirty="0"/>
              <a:t>(</a:t>
            </a:r>
            <a:r>
              <a:rPr lang="es-BO" dirty="0" err="1"/>
              <a:t>R.id.etCiudad</a:t>
            </a:r>
            <a:r>
              <a:rPr lang="es-BO" dirty="0" smtClean="0"/>
              <a:t>);</a:t>
            </a:r>
            <a:endParaRPr lang="es-BO" dirty="0"/>
          </a:p>
          <a:p>
            <a:r>
              <a:rPr lang="es-BO" dirty="0"/>
              <a:t>        </a:t>
            </a:r>
            <a:r>
              <a:rPr lang="es-BO" dirty="0" err="1"/>
              <a:t>tipocaso</a:t>
            </a:r>
            <a:r>
              <a:rPr lang="es-BO" dirty="0"/>
              <a:t> = </a:t>
            </a:r>
            <a:r>
              <a:rPr lang="es-BO" dirty="0" err="1"/>
              <a:t>findViewById</a:t>
            </a:r>
            <a:r>
              <a:rPr lang="es-BO" dirty="0"/>
              <a:t>(R.id.etNum2</a:t>
            </a:r>
            <a:r>
              <a:rPr lang="es-BO" dirty="0" smtClean="0"/>
              <a:t>);</a:t>
            </a:r>
            <a:endParaRPr lang="es-BO" dirty="0"/>
          </a:p>
          <a:p>
            <a:r>
              <a:rPr lang="es-BO" dirty="0"/>
              <a:t>        </a:t>
            </a:r>
            <a:r>
              <a:rPr lang="es-BO" dirty="0" err="1"/>
              <a:t>btnenviar</a:t>
            </a:r>
            <a:r>
              <a:rPr lang="es-BO" dirty="0"/>
              <a:t> = </a:t>
            </a:r>
            <a:r>
              <a:rPr lang="es-BO" dirty="0" err="1"/>
              <a:t>findViewById</a:t>
            </a:r>
            <a:r>
              <a:rPr lang="es-BO" dirty="0"/>
              <a:t>(</a:t>
            </a:r>
            <a:r>
              <a:rPr lang="es-BO" dirty="0" err="1"/>
              <a:t>R.id.btnEnviar</a:t>
            </a:r>
            <a:r>
              <a:rPr lang="es-BO" dirty="0"/>
              <a:t>);</a:t>
            </a:r>
          </a:p>
          <a:p>
            <a:r>
              <a:rPr lang="es-BO" dirty="0"/>
              <a:t>        </a:t>
            </a:r>
            <a:r>
              <a:rPr lang="es-BO" dirty="0" err="1"/>
              <a:t>btnenviar.setOnClickListener</a:t>
            </a:r>
            <a:r>
              <a:rPr lang="es-BO" dirty="0"/>
              <a:t>(</a:t>
            </a:r>
            <a:r>
              <a:rPr lang="es-BO" dirty="0" err="1"/>
              <a:t>this</a:t>
            </a:r>
            <a:r>
              <a:rPr lang="es-BO" dirty="0"/>
              <a:t>);</a:t>
            </a:r>
          </a:p>
          <a:p>
            <a:r>
              <a:rPr lang="es-BO" dirty="0"/>
              <a:t>        </a:t>
            </a:r>
            <a:r>
              <a:rPr lang="es-BO" dirty="0" err="1"/>
              <a:t>btnbuscar</a:t>
            </a:r>
            <a:r>
              <a:rPr lang="es-BO" dirty="0"/>
              <a:t>= </a:t>
            </a:r>
            <a:r>
              <a:rPr lang="es-BO" dirty="0" err="1"/>
              <a:t>findViewById</a:t>
            </a:r>
            <a:r>
              <a:rPr lang="es-BO" dirty="0"/>
              <a:t>(</a:t>
            </a:r>
            <a:r>
              <a:rPr lang="es-BO" dirty="0" err="1"/>
              <a:t>R.id.btnBuscar</a:t>
            </a:r>
            <a:r>
              <a:rPr lang="es-BO" dirty="0"/>
              <a:t>);</a:t>
            </a:r>
          </a:p>
          <a:p>
            <a:r>
              <a:rPr lang="es-BO" dirty="0"/>
              <a:t>        </a:t>
            </a:r>
            <a:r>
              <a:rPr lang="es-BO" dirty="0" err="1"/>
              <a:t>btnbuscar.setOnClickListener</a:t>
            </a:r>
            <a:r>
              <a:rPr lang="es-BO" dirty="0"/>
              <a:t>(</a:t>
            </a:r>
            <a:r>
              <a:rPr lang="es-BO" dirty="0" err="1"/>
              <a:t>this</a:t>
            </a:r>
            <a:r>
              <a:rPr lang="es-BO" dirty="0"/>
              <a:t>);</a:t>
            </a:r>
          </a:p>
          <a:p>
            <a:r>
              <a:rPr lang="es-BO" dirty="0"/>
              <a:t>    </a:t>
            </a:r>
            <a:r>
              <a:rPr lang="es-BO" dirty="0" smtClean="0"/>
              <a:t>}</a:t>
            </a:r>
          </a:p>
          <a:p>
            <a:endParaRPr lang="es-BO" dirty="0"/>
          </a:p>
          <a:p>
            <a:r>
              <a:rPr lang="es-BO" dirty="0" smtClean="0"/>
              <a:t>@</a:t>
            </a:r>
            <a:r>
              <a:rPr lang="es-BO" dirty="0" err="1"/>
              <a:t>Override</a:t>
            </a:r>
            <a:endParaRPr lang="es-BO" dirty="0"/>
          </a:p>
          <a:p>
            <a:r>
              <a:rPr lang="es-BO" dirty="0"/>
              <a:t>    </a:t>
            </a:r>
            <a:r>
              <a:rPr lang="es-BO" dirty="0" err="1"/>
              <a:t>public</a:t>
            </a:r>
            <a:r>
              <a:rPr lang="es-BO" dirty="0"/>
              <a:t> </a:t>
            </a:r>
            <a:r>
              <a:rPr lang="es-BO" dirty="0" err="1"/>
              <a:t>void</a:t>
            </a:r>
            <a:r>
              <a:rPr lang="es-BO" dirty="0"/>
              <a:t> </a:t>
            </a:r>
            <a:r>
              <a:rPr lang="es-BO" dirty="0" err="1"/>
              <a:t>onClick</a:t>
            </a:r>
            <a:r>
              <a:rPr lang="es-BO" dirty="0"/>
              <a:t>(View v)</a:t>
            </a:r>
          </a:p>
          <a:p>
            <a:r>
              <a:rPr lang="es-BO" dirty="0"/>
              <a:t>    {</a:t>
            </a:r>
          </a:p>
          <a:p>
            <a:r>
              <a:rPr lang="es-BO" dirty="0"/>
              <a:t>        </a:t>
            </a:r>
            <a:r>
              <a:rPr lang="es-BO" dirty="0" err="1"/>
              <a:t>switch</a:t>
            </a:r>
            <a:r>
              <a:rPr lang="es-BO" dirty="0"/>
              <a:t> (</a:t>
            </a:r>
            <a:r>
              <a:rPr lang="es-BO" dirty="0" err="1"/>
              <a:t>v.getId</a:t>
            </a:r>
            <a:r>
              <a:rPr lang="es-BO" dirty="0"/>
              <a:t>())</a:t>
            </a:r>
          </a:p>
          <a:p>
            <a:r>
              <a:rPr lang="es-BO" dirty="0"/>
              <a:t>        {</a:t>
            </a:r>
          </a:p>
          <a:p>
            <a:r>
              <a:rPr lang="es-BO" dirty="0"/>
              <a:t>            case </a:t>
            </a:r>
            <a:r>
              <a:rPr lang="es-BO" dirty="0" err="1"/>
              <a:t>R.id.btnEnviar</a:t>
            </a:r>
            <a:r>
              <a:rPr lang="es-BO" dirty="0"/>
              <a:t>:</a:t>
            </a:r>
          </a:p>
          <a:p>
            <a:r>
              <a:rPr lang="es-BO" dirty="0"/>
              <a:t>                </a:t>
            </a:r>
            <a:r>
              <a:rPr lang="es-BO" dirty="0" err="1"/>
              <a:t>setValues</a:t>
            </a:r>
            <a:r>
              <a:rPr lang="es-BO" dirty="0"/>
              <a:t>();</a:t>
            </a:r>
          </a:p>
          <a:p>
            <a:r>
              <a:rPr lang="es-BO" dirty="0"/>
              <a:t>                break;</a:t>
            </a:r>
          </a:p>
          <a:p>
            <a:endParaRPr lang="es-BO" dirty="0"/>
          </a:p>
          <a:p>
            <a:r>
              <a:rPr lang="es-BO" dirty="0"/>
              <a:t>            case </a:t>
            </a:r>
            <a:r>
              <a:rPr lang="es-BO" dirty="0" err="1"/>
              <a:t>R.id.btnBuscar</a:t>
            </a:r>
            <a:r>
              <a:rPr lang="es-BO" dirty="0"/>
              <a:t>:</a:t>
            </a:r>
          </a:p>
          <a:p>
            <a:r>
              <a:rPr lang="es-BO" dirty="0"/>
              <a:t>                </a:t>
            </a:r>
            <a:r>
              <a:rPr lang="es-BO" dirty="0" err="1"/>
              <a:t>mayornumcasos</a:t>
            </a:r>
            <a:r>
              <a:rPr lang="es-BO" dirty="0"/>
              <a:t>();</a:t>
            </a:r>
          </a:p>
          <a:p>
            <a:r>
              <a:rPr lang="es-BO" dirty="0"/>
              <a:t>                break;</a:t>
            </a:r>
          </a:p>
          <a:p>
            <a:r>
              <a:rPr lang="es-BO" dirty="0"/>
              <a:t>        }</a:t>
            </a:r>
          </a:p>
          <a:p>
            <a:r>
              <a:rPr lang="es-BO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47739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177" y="137375"/>
            <a:ext cx="11878054" cy="1554052"/>
          </a:xfrm>
        </p:spPr>
        <p:txBody>
          <a:bodyPr>
            <a:normAutofit fontScale="90000"/>
          </a:bodyPr>
          <a:lstStyle/>
          <a:p>
            <a:r>
              <a:rPr lang="es-BO" cap="none" dirty="0" smtClean="0"/>
              <a:t>A continuación se muestra el uso de una función para el botón de </a:t>
            </a:r>
            <a:r>
              <a:rPr lang="es-BO" cap="none" dirty="0" err="1" smtClean="0"/>
              <a:t>seteo</a:t>
            </a:r>
            <a:r>
              <a:rPr lang="es-BO" cap="none" dirty="0" smtClean="0"/>
              <a:t> de valores, según la ciudad ingresada los valores irán donde corresponden</a:t>
            </a:r>
            <a:endParaRPr lang="es-BO" cap="none" dirty="0"/>
          </a:p>
        </p:txBody>
      </p:sp>
      <p:sp>
        <p:nvSpPr>
          <p:cNvPr id="4" name="CuadroTexto 3"/>
          <p:cNvSpPr txBox="1"/>
          <p:nvPr/>
        </p:nvSpPr>
        <p:spPr>
          <a:xfrm>
            <a:off x="112177" y="1858853"/>
            <a:ext cx="11787902" cy="46800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s-BO" dirty="0" err="1"/>
              <a:t>public</a:t>
            </a:r>
            <a:r>
              <a:rPr lang="es-BO" dirty="0"/>
              <a:t> </a:t>
            </a:r>
            <a:r>
              <a:rPr lang="es-BO" dirty="0" err="1"/>
              <a:t>void</a:t>
            </a:r>
            <a:r>
              <a:rPr lang="es-BO" dirty="0"/>
              <a:t> </a:t>
            </a:r>
            <a:r>
              <a:rPr lang="es-BO" dirty="0" err="1"/>
              <a:t>setValues</a:t>
            </a:r>
            <a:r>
              <a:rPr lang="es-BO" dirty="0"/>
              <a:t>()</a:t>
            </a:r>
          </a:p>
          <a:p>
            <a:r>
              <a:rPr lang="es-BO" dirty="0"/>
              <a:t>    </a:t>
            </a:r>
            <a:r>
              <a:rPr lang="es-BO" dirty="0" smtClean="0"/>
              <a:t>{</a:t>
            </a:r>
            <a:endParaRPr lang="es-BO" dirty="0"/>
          </a:p>
          <a:p>
            <a:r>
              <a:rPr lang="es-BO" dirty="0"/>
              <a:t>        num1 = </a:t>
            </a:r>
            <a:r>
              <a:rPr lang="es-BO" dirty="0" err="1"/>
              <a:t>numCConfirmados.getText</a:t>
            </a:r>
            <a:r>
              <a:rPr lang="es-BO" dirty="0"/>
              <a:t>().</a:t>
            </a:r>
            <a:r>
              <a:rPr lang="es-BO" dirty="0" err="1"/>
              <a:t>toString</a:t>
            </a:r>
            <a:r>
              <a:rPr lang="es-BO" dirty="0"/>
              <a:t>();</a:t>
            </a:r>
          </a:p>
          <a:p>
            <a:r>
              <a:rPr lang="es-BO" dirty="0"/>
              <a:t>        num2 = </a:t>
            </a:r>
            <a:r>
              <a:rPr lang="es-BO" dirty="0" err="1"/>
              <a:t>numCSospechosos.getText</a:t>
            </a:r>
            <a:r>
              <a:rPr lang="es-BO" dirty="0"/>
              <a:t>().</a:t>
            </a:r>
            <a:r>
              <a:rPr lang="es-BO" dirty="0" err="1"/>
              <a:t>toString</a:t>
            </a:r>
            <a:r>
              <a:rPr lang="es-BO" dirty="0"/>
              <a:t>();</a:t>
            </a:r>
          </a:p>
          <a:p>
            <a:r>
              <a:rPr lang="es-BO" dirty="0"/>
              <a:t>        </a:t>
            </a:r>
            <a:r>
              <a:rPr lang="es-BO" dirty="0" err="1"/>
              <a:t>depto</a:t>
            </a:r>
            <a:r>
              <a:rPr lang="es-BO" dirty="0"/>
              <a:t> = </a:t>
            </a:r>
            <a:r>
              <a:rPr lang="es-BO" dirty="0" err="1"/>
              <a:t>Ciudad.getText</a:t>
            </a:r>
            <a:r>
              <a:rPr lang="es-BO" dirty="0"/>
              <a:t>().</a:t>
            </a:r>
            <a:r>
              <a:rPr lang="es-BO" dirty="0" err="1"/>
              <a:t>toString</a:t>
            </a:r>
            <a:r>
              <a:rPr lang="es-BO" dirty="0" smtClean="0"/>
              <a:t>();</a:t>
            </a:r>
            <a:endParaRPr lang="es-BO" dirty="0"/>
          </a:p>
          <a:p>
            <a:r>
              <a:rPr lang="es-BO" dirty="0"/>
              <a:t>        </a:t>
            </a:r>
            <a:r>
              <a:rPr lang="es-BO" dirty="0" err="1"/>
              <a:t>if</a:t>
            </a:r>
            <a:r>
              <a:rPr lang="es-BO" dirty="0"/>
              <a:t>(</a:t>
            </a:r>
            <a:r>
              <a:rPr lang="es-BO" dirty="0" err="1"/>
              <a:t>depto.equals</a:t>
            </a:r>
            <a:r>
              <a:rPr lang="es-BO" dirty="0"/>
              <a:t>("Cochabamba"))</a:t>
            </a:r>
          </a:p>
          <a:p>
            <a:r>
              <a:rPr lang="es-BO" dirty="0"/>
              <a:t>        {</a:t>
            </a:r>
          </a:p>
          <a:p>
            <a:r>
              <a:rPr lang="es-BO" dirty="0"/>
              <a:t>            </a:t>
            </a:r>
            <a:r>
              <a:rPr lang="es-BO" dirty="0" err="1"/>
              <a:t>numCCocha.setText</a:t>
            </a:r>
            <a:r>
              <a:rPr lang="es-BO" dirty="0"/>
              <a:t>(num1);</a:t>
            </a:r>
          </a:p>
          <a:p>
            <a:r>
              <a:rPr lang="es-BO" dirty="0"/>
              <a:t>            </a:t>
            </a:r>
            <a:r>
              <a:rPr lang="es-BO" dirty="0" err="1"/>
              <a:t>numSCocha.setText</a:t>
            </a:r>
            <a:r>
              <a:rPr lang="es-BO" dirty="0"/>
              <a:t>(num2);</a:t>
            </a:r>
          </a:p>
          <a:p>
            <a:r>
              <a:rPr lang="es-BO" dirty="0"/>
              <a:t>        }</a:t>
            </a:r>
          </a:p>
          <a:p>
            <a:r>
              <a:rPr lang="es-BO" dirty="0"/>
              <a:t>        </a:t>
            </a:r>
            <a:r>
              <a:rPr lang="es-BO" dirty="0" err="1"/>
              <a:t>else</a:t>
            </a:r>
            <a:r>
              <a:rPr lang="es-BO" dirty="0"/>
              <a:t> </a:t>
            </a:r>
            <a:r>
              <a:rPr lang="es-BO" dirty="0" err="1"/>
              <a:t>if</a:t>
            </a:r>
            <a:r>
              <a:rPr lang="es-BO" dirty="0"/>
              <a:t>(</a:t>
            </a:r>
            <a:r>
              <a:rPr lang="es-BO" dirty="0" err="1"/>
              <a:t>depto.equals</a:t>
            </a:r>
            <a:r>
              <a:rPr lang="es-BO" dirty="0"/>
              <a:t>("Santa Cruz"))</a:t>
            </a:r>
          </a:p>
          <a:p>
            <a:r>
              <a:rPr lang="es-BO" dirty="0"/>
              <a:t>        {</a:t>
            </a:r>
          </a:p>
          <a:p>
            <a:r>
              <a:rPr lang="es-BO" dirty="0"/>
              <a:t>            </a:t>
            </a:r>
            <a:r>
              <a:rPr lang="es-BO" dirty="0" err="1"/>
              <a:t>numCSanta.setText</a:t>
            </a:r>
            <a:r>
              <a:rPr lang="es-BO" dirty="0"/>
              <a:t>(num1);</a:t>
            </a:r>
          </a:p>
          <a:p>
            <a:r>
              <a:rPr lang="es-BO" dirty="0"/>
              <a:t>            </a:t>
            </a:r>
            <a:r>
              <a:rPr lang="es-BO" dirty="0" err="1"/>
              <a:t>numSSanta.setText</a:t>
            </a:r>
            <a:r>
              <a:rPr lang="es-BO" dirty="0"/>
              <a:t>(num2);</a:t>
            </a:r>
          </a:p>
          <a:p>
            <a:r>
              <a:rPr lang="es-BO" dirty="0"/>
              <a:t>        </a:t>
            </a:r>
            <a:r>
              <a:rPr lang="es-BO" dirty="0" smtClean="0"/>
              <a:t>}</a:t>
            </a:r>
          </a:p>
          <a:p>
            <a:endParaRPr lang="es-BO" dirty="0"/>
          </a:p>
          <a:p>
            <a:r>
              <a:rPr lang="es-BO" dirty="0"/>
              <a:t>        </a:t>
            </a:r>
            <a:r>
              <a:rPr lang="es-BO" dirty="0" err="1"/>
              <a:t>else</a:t>
            </a:r>
            <a:r>
              <a:rPr lang="es-BO" dirty="0"/>
              <a:t> </a:t>
            </a:r>
            <a:r>
              <a:rPr lang="es-BO" dirty="0" err="1"/>
              <a:t>if</a:t>
            </a:r>
            <a:r>
              <a:rPr lang="es-BO" dirty="0"/>
              <a:t>(</a:t>
            </a:r>
            <a:r>
              <a:rPr lang="es-BO" dirty="0" err="1"/>
              <a:t>depto.equals</a:t>
            </a:r>
            <a:r>
              <a:rPr lang="es-BO" dirty="0"/>
              <a:t>("Oruro"))</a:t>
            </a:r>
          </a:p>
          <a:p>
            <a:r>
              <a:rPr lang="es-BO" dirty="0"/>
              <a:t>        {</a:t>
            </a:r>
          </a:p>
          <a:p>
            <a:r>
              <a:rPr lang="es-BO" dirty="0"/>
              <a:t>            </a:t>
            </a:r>
            <a:r>
              <a:rPr lang="es-BO" dirty="0" err="1"/>
              <a:t>numCOruro.setText</a:t>
            </a:r>
            <a:r>
              <a:rPr lang="es-BO" dirty="0"/>
              <a:t>(num1);</a:t>
            </a:r>
          </a:p>
          <a:p>
            <a:r>
              <a:rPr lang="es-BO" dirty="0"/>
              <a:t>            </a:t>
            </a:r>
            <a:r>
              <a:rPr lang="es-BO" dirty="0" err="1"/>
              <a:t>numSOruro.setText</a:t>
            </a:r>
            <a:r>
              <a:rPr lang="es-BO" dirty="0"/>
              <a:t>(num2);</a:t>
            </a:r>
          </a:p>
          <a:p>
            <a:r>
              <a:rPr lang="es-BO" dirty="0"/>
              <a:t>        }</a:t>
            </a:r>
          </a:p>
          <a:p>
            <a:r>
              <a:rPr lang="es-BO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19318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889" y="64394"/>
            <a:ext cx="11896857" cy="1215025"/>
          </a:xfrm>
        </p:spPr>
        <p:txBody>
          <a:bodyPr>
            <a:normAutofit/>
          </a:bodyPr>
          <a:lstStyle/>
          <a:p>
            <a:r>
              <a:rPr lang="es-MX" sz="2800" dirty="0"/>
              <a:t>Pregunta </a:t>
            </a:r>
            <a:r>
              <a:rPr lang="es-MX" sz="2800" dirty="0" smtClean="0"/>
              <a:t>4: Implementar </a:t>
            </a:r>
            <a:r>
              <a:rPr lang="es-MX" sz="2800" dirty="0"/>
              <a:t>la funcionalidad de el calculo de casos contagiados y sospechosos por ciudad.</a:t>
            </a:r>
            <a:endParaRPr lang="es-BO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2066" y="1395921"/>
            <a:ext cx="6487731" cy="4665609"/>
          </a:xfrm>
        </p:spPr>
        <p:txBody>
          <a:bodyPr/>
          <a:lstStyle/>
          <a:p>
            <a:r>
              <a:rPr lang="es-BO" dirty="0" smtClean="0"/>
              <a:t>En cuanto al botón “Calcular” este nos permite ver cual es la ciudad con mayor numero de casos sospechosos o confirmados de acuerdo a tipo de casos que desee ver el usuario.</a:t>
            </a:r>
          </a:p>
          <a:p>
            <a:r>
              <a:rPr lang="es-BO" dirty="0" smtClean="0"/>
              <a:t>A continuación se muestra una captura del resultado de búsqueda.</a:t>
            </a:r>
            <a:endParaRPr lang="es-B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530" y="671906"/>
            <a:ext cx="2923085" cy="6113643"/>
          </a:xfrm>
          <a:prstGeom prst="rect">
            <a:avLst/>
          </a:prstGeom>
        </p:spPr>
      </p:pic>
      <p:sp>
        <p:nvSpPr>
          <p:cNvPr id="10" name="Flecha abajo 9"/>
          <p:cNvSpPr/>
          <p:nvPr/>
        </p:nvSpPr>
        <p:spPr>
          <a:xfrm rot="18136366">
            <a:off x="6555088" y="3797454"/>
            <a:ext cx="614230" cy="2764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4192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177" y="137375"/>
            <a:ext cx="11878054" cy="1820214"/>
          </a:xfrm>
        </p:spPr>
        <p:txBody>
          <a:bodyPr>
            <a:normAutofit fontScale="90000"/>
          </a:bodyPr>
          <a:lstStyle/>
          <a:p>
            <a:r>
              <a:rPr lang="es-BO" cap="none" dirty="0" smtClean="0"/>
              <a:t>A continuación se muestra el uso de una función para el botón de calcular, esta función calcula cual es la ciudad con mayor numero de casos confirmados o sospechosos, según el tipo de caso que desee ver el usuario</a:t>
            </a:r>
            <a:endParaRPr lang="es-BO" cap="none" dirty="0"/>
          </a:p>
        </p:txBody>
      </p:sp>
      <p:sp>
        <p:nvSpPr>
          <p:cNvPr id="4" name="CuadroTexto 3"/>
          <p:cNvSpPr txBox="1"/>
          <p:nvPr/>
        </p:nvSpPr>
        <p:spPr>
          <a:xfrm>
            <a:off x="157253" y="2103551"/>
            <a:ext cx="11787902" cy="480131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s-BO"/>
              <a:t>public void mayornumcasos()</a:t>
            </a:r>
          </a:p>
          <a:p>
            <a:r>
              <a:rPr lang="es-BO"/>
              <a:t>    {</a:t>
            </a:r>
          </a:p>
          <a:p>
            <a:r>
              <a:rPr lang="es-BO"/>
              <a:t>        caso = tipocaso.getText().toString();</a:t>
            </a:r>
          </a:p>
          <a:p>
            <a:r>
              <a:rPr lang="es-BO"/>
              <a:t>        if(caso.equals("confirmados"))</a:t>
            </a:r>
          </a:p>
          <a:p>
            <a:r>
              <a:rPr lang="es-BO"/>
              <a:t>        {</a:t>
            </a:r>
          </a:p>
          <a:p>
            <a:r>
              <a:rPr lang="es-BO"/>
              <a:t>            n1 = Integer.parseInt(numCCocha.getText().toString());</a:t>
            </a:r>
          </a:p>
          <a:p>
            <a:r>
              <a:rPr lang="es-BO"/>
              <a:t>            n2 = Integer.parseInt(numCSanta.getText().toString());</a:t>
            </a:r>
          </a:p>
          <a:p>
            <a:r>
              <a:rPr lang="es-BO"/>
              <a:t>            n3 = Integer.parseInt(numCOruro.getText().toString());</a:t>
            </a:r>
          </a:p>
          <a:p>
            <a:r>
              <a:rPr lang="es-BO"/>
              <a:t>        }</a:t>
            </a:r>
          </a:p>
          <a:p>
            <a:r>
              <a:rPr lang="es-BO"/>
              <a:t>        else if(caso.equals("sospechosos"))</a:t>
            </a:r>
          </a:p>
          <a:p>
            <a:r>
              <a:rPr lang="es-BO"/>
              <a:t>        {</a:t>
            </a:r>
          </a:p>
          <a:p>
            <a:r>
              <a:rPr lang="es-BO"/>
              <a:t>            n1 = Integer.parseInt(numSCocha.getText().toString());</a:t>
            </a:r>
          </a:p>
          <a:p>
            <a:r>
              <a:rPr lang="es-BO"/>
              <a:t>            n2 = Integer.parseInt(numSSanta.getText().toString());</a:t>
            </a:r>
          </a:p>
          <a:p>
            <a:r>
              <a:rPr lang="es-BO"/>
              <a:t>            n3 = Integer.parseInt(numSOruro.getText().toString());</a:t>
            </a:r>
          </a:p>
          <a:p>
            <a:r>
              <a:rPr lang="es-BO"/>
              <a:t>        }</a:t>
            </a:r>
          </a:p>
          <a:p>
            <a:endParaRPr lang="es-BO"/>
          </a:p>
          <a:p>
            <a:r>
              <a:rPr lang="es-BO"/>
              <a:t>        if(n1 &gt;= n2 &amp;&amp; n1 &gt;= n3)</a:t>
            </a:r>
          </a:p>
          <a:p>
            <a:r>
              <a:rPr lang="es-BO"/>
              <a:t>        {</a:t>
            </a:r>
          </a:p>
          <a:p>
            <a:r>
              <a:rPr lang="es-BO"/>
              <a:t>            Toast.makeText(this.getApplication(), "COCHABAMBA con: " + n1 + " casos", Toast.LENGTH_LONG).show();</a:t>
            </a:r>
          </a:p>
          <a:p>
            <a:r>
              <a:rPr lang="es-BO"/>
              <a:t>        }</a:t>
            </a:r>
          </a:p>
          <a:p>
            <a:r>
              <a:rPr lang="es-BO"/>
              <a:t>        else if(n2 &gt;= n1 &amp;&amp; n2 &gt;= n3)</a:t>
            </a:r>
          </a:p>
          <a:p>
            <a:r>
              <a:rPr lang="es-BO"/>
              <a:t>        {</a:t>
            </a:r>
          </a:p>
          <a:p>
            <a:r>
              <a:rPr lang="es-BO"/>
              <a:t>            Toast.makeText(this.getApplication(), "SANTA CRUZ con: " + n2 + " casos", Toast.LENGTH_LONG).show();</a:t>
            </a:r>
          </a:p>
          <a:p>
            <a:r>
              <a:rPr lang="es-BO"/>
              <a:t>        }</a:t>
            </a:r>
          </a:p>
          <a:p>
            <a:r>
              <a:rPr lang="es-BO"/>
              <a:t>        else if(n3 &gt;= n1 &amp;&amp; n3 &gt; n2)</a:t>
            </a:r>
          </a:p>
          <a:p>
            <a:r>
              <a:rPr lang="es-BO"/>
              <a:t>        {</a:t>
            </a:r>
          </a:p>
          <a:p>
            <a:r>
              <a:rPr lang="es-BO"/>
              <a:t>            Toast.makeText(this.getApplication(), "ORURO con: " + n3 + " casos", Toast.LENGTH_LONG).show();</a:t>
            </a:r>
          </a:p>
          <a:p>
            <a:r>
              <a:rPr lang="es-BO"/>
              <a:t>        }</a:t>
            </a:r>
          </a:p>
          <a:p>
            <a:r>
              <a:rPr lang="es-BO"/>
              <a:t>    }</a:t>
            </a:r>
          </a:p>
          <a:p>
            <a:endParaRPr lang="es-BO"/>
          </a:p>
          <a:p>
            <a:r>
              <a:rPr lang="es-BO"/>
              <a:t>}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02988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/>
              <a:t>Caso de Uso: Epidemia corona virus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2" y="2142067"/>
            <a:ext cx="6294548" cy="3649133"/>
          </a:xfrm>
        </p:spPr>
        <p:txBody>
          <a:bodyPr/>
          <a:lstStyle/>
          <a:p>
            <a:r>
              <a:rPr lang="es-MX" dirty="0"/>
              <a:t>Dado el contexto social de nuestro planeta que va atravesando por este virus viral se toma como caso de uso para la presente defensa correspondiente al hito 2.</a:t>
            </a:r>
          </a:p>
          <a:p>
            <a:r>
              <a:rPr lang="es-MX" dirty="0"/>
              <a:t>Debe generar un aplicación que permita saber en que ciudad se tiene mas casos confirmados o la cantidad de mas casos sospechosos.</a:t>
            </a:r>
          </a:p>
          <a:p>
            <a:r>
              <a:rPr lang="es-MX" dirty="0"/>
              <a:t>Para poder dar </a:t>
            </a:r>
            <a:r>
              <a:rPr lang="es-MX" dirty="0" smtClean="0"/>
              <a:t>solución </a:t>
            </a:r>
            <a:r>
              <a:rPr lang="es-MX" dirty="0"/>
              <a:t>a este problema se debe de </a:t>
            </a:r>
            <a:r>
              <a:rPr lang="es-MX" dirty="0" smtClean="0"/>
              <a:t>utilizar </a:t>
            </a:r>
            <a:r>
              <a:rPr lang="es-MX" dirty="0"/>
              <a:t>el </a:t>
            </a:r>
            <a:r>
              <a:rPr lang="es-MX" dirty="0" smtClean="0"/>
              <a:t>lenguaje </a:t>
            </a:r>
            <a:r>
              <a:rPr lang="es-MX" dirty="0"/>
              <a:t>JAVA utilizando el manejo de eventos, diseño XML y las buenas practicas de desarrollo.</a:t>
            </a:r>
          </a:p>
          <a:p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6805" t="27359" r="55671" b="5326"/>
          <a:stretch/>
        </p:blipFill>
        <p:spPr>
          <a:xfrm>
            <a:off x="9028091" y="866992"/>
            <a:ext cx="2280119" cy="49242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2513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8636"/>
            <a:ext cx="11690796" cy="1451020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Pregunta </a:t>
            </a:r>
            <a:r>
              <a:rPr lang="es-MX" b="1" dirty="0" smtClean="0"/>
              <a:t>1-2: Diseñar </a:t>
            </a:r>
            <a:r>
              <a:rPr lang="es-MX" b="1" dirty="0"/>
              <a:t>e implementar la </a:t>
            </a:r>
            <a:r>
              <a:rPr lang="es-MX" b="1" dirty="0" err="1"/>
              <a:t>aplicacion</a:t>
            </a:r>
            <a:r>
              <a:rPr lang="es-MX" b="1" dirty="0"/>
              <a:t>. (.java - .</a:t>
            </a:r>
            <a:r>
              <a:rPr lang="es-MX" b="1" dirty="0" err="1"/>
              <a:t>xml</a:t>
            </a:r>
            <a:r>
              <a:rPr lang="es-MX" b="1" dirty="0"/>
              <a:t>) PART </a:t>
            </a:r>
            <a:r>
              <a:rPr lang="es-MX" b="1" dirty="0" smtClean="0"/>
              <a:t>I – II </a:t>
            </a:r>
            <a:r>
              <a:rPr lang="es-MX" dirty="0"/>
              <a:t/>
            </a:r>
            <a:br>
              <a:rPr lang="es-MX" dirty="0"/>
            </a:b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9397" y="1292357"/>
            <a:ext cx="3335628" cy="5024585"/>
          </a:xfrm>
        </p:spPr>
        <p:txBody>
          <a:bodyPr/>
          <a:lstStyle/>
          <a:p>
            <a:r>
              <a:rPr lang="es-BO" sz="2000" dirty="0" smtClean="0"/>
              <a:t>Para esta parte del diseño, se utilizo varios Linear </a:t>
            </a:r>
            <a:r>
              <a:rPr lang="es-BO" sz="2000" dirty="0" err="1" smtClean="0"/>
              <a:t>Layout</a:t>
            </a:r>
            <a:r>
              <a:rPr lang="es-BO" sz="2000" dirty="0" smtClean="0"/>
              <a:t>, de tal modo que el diseño quede como el ejemplo mostrado. </a:t>
            </a:r>
          </a:p>
          <a:p>
            <a:r>
              <a:rPr lang="es-BO" sz="2000" dirty="0" smtClean="0"/>
              <a:t>Se puede ver el ejemplo de diseño de la aplicación y a su lado el diseño final del desarrollo.</a:t>
            </a:r>
          </a:p>
          <a:p>
            <a:pPr marL="0" indent="0">
              <a:buNone/>
            </a:pPr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8290" t="12280" r="37561" b="5115"/>
          <a:stretch/>
        </p:blipFill>
        <p:spPr>
          <a:xfrm>
            <a:off x="4628343" y="1071271"/>
            <a:ext cx="3845956" cy="523041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188" y="630967"/>
            <a:ext cx="2926608" cy="611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5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3526" y="162954"/>
            <a:ext cx="11909736" cy="1034782"/>
          </a:xfrm>
        </p:spPr>
        <p:txBody>
          <a:bodyPr>
            <a:normAutofit lnSpcReduction="10000"/>
          </a:bodyPr>
          <a:lstStyle/>
          <a:p>
            <a:r>
              <a:rPr lang="es-BO" dirty="0" smtClean="0"/>
              <a:t>Para llegar a realizar el diseño de la parte 1 de la aplicación, se usaron 2 imágenes una para el fondo de pantalla y el otro para la cabecera de la aplicación que muestra una imagen del corona virus. </a:t>
            </a:r>
          </a:p>
          <a:p>
            <a:r>
              <a:rPr lang="es-BO" dirty="0" smtClean="0"/>
              <a:t>A continuación se </a:t>
            </a:r>
            <a:r>
              <a:rPr lang="es-BO" dirty="0" err="1" smtClean="0"/>
              <a:t>muestrara</a:t>
            </a:r>
            <a:r>
              <a:rPr lang="es-BO" dirty="0" smtClean="0"/>
              <a:t> todo el código del </a:t>
            </a:r>
            <a:r>
              <a:rPr lang="es-BO" b="1" dirty="0" smtClean="0"/>
              <a:t>activity_main.xml</a:t>
            </a:r>
            <a:r>
              <a:rPr lang="es-BO" dirty="0" smtClean="0"/>
              <a:t> para la parte del diseño.</a:t>
            </a:r>
            <a:endParaRPr lang="es-BO" dirty="0"/>
          </a:p>
        </p:txBody>
      </p:sp>
      <p:sp>
        <p:nvSpPr>
          <p:cNvPr id="4" name="CuadroTexto 3"/>
          <p:cNvSpPr txBox="1"/>
          <p:nvPr/>
        </p:nvSpPr>
        <p:spPr>
          <a:xfrm>
            <a:off x="286556" y="1519707"/>
            <a:ext cx="11806706" cy="507831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s-BO"/>
              <a:t>&lt;?xml version="1.0" encoding="utf-8"?&gt;</a:t>
            </a:r>
          </a:p>
          <a:p>
            <a:r>
              <a:rPr lang="es-BO"/>
              <a:t>&lt;LinearLayout xmlns:android="http://schemas.android.com/apk/res/android"</a:t>
            </a:r>
          </a:p>
          <a:p>
            <a:r>
              <a:rPr lang="es-BO"/>
              <a:t>    xmlns:app="http://schemas.android.com/apk/res-auto"</a:t>
            </a:r>
          </a:p>
          <a:p>
            <a:r>
              <a:rPr lang="es-BO"/>
              <a:t>    xmlns:tools="http://schemas.android.com/tools"</a:t>
            </a:r>
          </a:p>
          <a:p>
            <a:r>
              <a:rPr lang="es-BO"/>
              <a:t>    android:layout_width="match_parent"</a:t>
            </a:r>
          </a:p>
          <a:p>
            <a:r>
              <a:rPr lang="es-BO"/>
              <a:t>    android:layout_height="match_parent"</a:t>
            </a:r>
          </a:p>
          <a:p>
            <a:r>
              <a:rPr lang="es-BO"/>
              <a:t>    android:background="@drawable/fondo"</a:t>
            </a:r>
          </a:p>
          <a:p>
            <a:r>
              <a:rPr lang="es-BO"/>
              <a:t>    android:orientation="vertical"</a:t>
            </a:r>
          </a:p>
          <a:p>
            <a:r>
              <a:rPr lang="es-BO"/>
              <a:t>    tools:context=".MainActivity"&gt;</a:t>
            </a:r>
          </a:p>
          <a:p>
            <a:endParaRPr lang="es-BO"/>
          </a:p>
          <a:p>
            <a:r>
              <a:rPr lang="es-BO"/>
              <a:t>    &lt;LinearLayout</a:t>
            </a:r>
          </a:p>
          <a:p>
            <a:r>
              <a:rPr lang="es-BO"/>
              <a:t>        android:layout_width="match_parent"</a:t>
            </a:r>
          </a:p>
          <a:p>
            <a:r>
              <a:rPr lang="es-BO"/>
              <a:t>        android:layout_height="wrap_content"</a:t>
            </a:r>
          </a:p>
          <a:p>
            <a:r>
              <a:rPr lang="es-BO"/>
              <a:t>        android:orientation="vertical"</a:t>
            </a:r>
          </a:p>
          <a:p>
            <a:r>
              <a:rPr lang="es-BO"/>
              <a:t>        android:padding="2dp"</a:t>
            </a:r>
          </a:p>
          <a:p>
            <a:r>
              <a:rPr lang="es-BO"/>
              <a:t>        android:gravity="center"</a:t>
            </a:r>
          </a:p>
          <a:p>
            <a:r>
              <a:rPr lang="es-BO"/>
              <a:t>        &gt;</a:t>
            </a:r>
          </a:p>
          <a:p>
            <a:endParaRPr lang="es-BO"/>
          </a:p>
          <a:p>
            <a:r>
              <a:rPr lang="es-BO"/>
              <a:t>        &lt;ImageView</a:t>
            </a:r>
          </a:p>
          <a:p>
            <a:r>
              <a:rPr lang="es-BO"/>
              <a:t>            android:layout_width="100dp"</a:t>
            </a:r>
          </a:p>
          <a:p>
            <a:r>
              <a:rPr lang="es-BO"/>
              <a:t>            android:layout_height="100dp"</a:t>
            </a:r>
          </a:p>
          <a:p>
            <a:r>
              <a:rPr lang="es-BO"/>
              <a:t>            android:src="@drawable/coronavirus"</a:t>
            </a:r>
          </a:p>
          <a:p>
            <a:r>
              <a:rPr lang="es-BO"/>
              <a:t>            /&gt;</a:t>
            </a:r>
          </a:p>
          <a:p>
            <a:endParaRPr lang="es-BO"/>
          </a:p>
          <a:p>
            <a:r>
              <a:rPr lang="es-BO"/>
              <a:t>        &lt;TextView</a:t>
            </a:r>
          </a:p>
          <a:p>
            <a:r>
              <a:rPr lang="es-BO"/>
              <a:t>            android:id="@+id/tv1"</a:t>
            </a:r>
          </a:p>
          <a:p>
            <a:r>
              <a:rPr lang="es-BO"/>
              <a:t>            android:layout_width="wrap_content"</a:t>
            </a:r>
          </a:p>
          <a:p>
            <a:r>
              <a:rPr lang="es-BO"/>
              <a:t>            android:layout_height="wrap_content"</a:t>
            </a:r>
          </a:p>
          <a:p>
            <a:r>
              <a:rPr lang="es-BO"/>
              <a:t>            android:text="@string/virus"</a:t>
            </a:r>
          </a:p>
          <a:p>
            <a:r>
              <a:rPr lang="es-BO"/>
              <a:t>            android:layout_marginBottom="15dp"</a:t>
            </a:r>
          </a:p>
          <a:p>
            <a:r>
              <a:rPr lang="es-BO"/>
              <a:t>            android:textSize="20sp"</a:t>
            </a:r>
          </a:p>
          <a:p>
            <a:r>
              <a:rPr lang="es-BO"/>
              <a:t>            android:textStyle="bold"</a:t>
            </a:r>
          </a:p>
          <a:p>
            <a:r>
              <a:rPr lang="es-BO"/>
              <a:t>            /&gt;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74827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86556" y="154546"/>
            <a:ext cx="11806706" cy="674030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s-BO" dirty="0"/>
              <a:t>&lt;</a:t>
            </a:r>
            <a:r>
              <a:rPr lang="es-BO" dirty="0" err="1"/>
              <a:t>TextView</a:t>
            </a:r>
            <a:endParaRPr lang="es-BO" dirty="0"/>
          </a:p>
          <a:p>
            <a:r>
              <a:rPr lang="es-BO" dirty="0"/>
              <a:t>            </a:t>
            </a:r>
            <a:r>
              <a:rPr lang="es-BO" dirty="0" err="1"/>
              <a:t>android:id</a:t>
            </a:r>
            <a:r>
              <a:rPr lang="es-BO" dirty="0"/>
              <a:t>="@+id/</a:t>
            </a:r>
            <a:r>
              <a:rPr lang="es-BO" dirty="0" err="1"/>
              <a:t>tvCocha</a:t>
            </a:r>
            <a:r>
              <a:rPr lang="es-BO" dirty="0"/>
              <a:t>"</a:t>
            </a:r>
          </a:p>
          <a:p>
            <a:r>
              <a:rPr lang="es-BO" dirty="0"/>
              <a:t>            </a:t>
            </a:r>
            <a:r>
              <a:rPr lang="es-BO" dirty="0" err="1"/>
              <a:t>android:layout_width</a:t>
            </a:r>
            <a:r>
              <a:rPr lang="es-BO" dirty="0"/>
              <a:t>="</a:t>
            </a:r>
            <a:r>
              <a:rPr lang="es-BO" dirty="0" err="1"/>
              <a:t>wrap_content</a:t>
            </a:r>
            <a:r>
              <a:rPr lang="es-BO" dirty="0"/>
              <a:t>"</a:t>
            </a:r>
          </a:p>
          <a:p>
            <a:r>
              <a:rPr lang="es-BO" dirty="0"/>
              <a:t>            </a:t>
            </a:r>
            <a:r>
              <a:rPr lang="es-BO" dirty="0" err="1"/>
              <a:t>android:layout_height</a:t>
            </a:r>
            <a:r>
              <a:rPr lang="es-BO" dirty="0"/>
              <a:t>="</a:t>
            </a:r>
            <a:r>
              <a:rPr lang="es-BO" dirty="0" err="1"/>
              <a:t>wrap_content</a:t>
            </a:r>
            <a:r>
              <a:rPr lang="es-BO" dirty="0"/>
              <a:t>"</a:t>
            </a:r>
          </a:p>
          <a:p>
            <a:r>
              <a:rPr lang="es-BO" dirty="0"/>
              <a:t>            </a:t>
            </a:r>
            <a:r>
              <a:rPr lang="es-BO" dirty="0" err="1"/>
              <a:t>android:text</a:t>
            </a:r>
            <a:r>
              <a:rPr lang="es-BO" dirty="0"/>
              <a:t>="@</a:t>
            </a:r>
            <a:r>
              <a:rPr lang="es-BO" dirty="0" err="1"/>
              <a:t>string</a:t>
            </a:r>
            <a:r>
              <a:rPr lang="es-BO" dirty="0"/>
              <a:t>/cocha"</a:t>
            </a:r>
          </a:p>
          <a:p>
            <a:r>
              <a:rPr lang="es-BO" dirty="0"/>
              <a:t>            </a:t>
            </a:r>
            <a:r>
              <a:rPr lang="es-BO" dirty="0" err="1"/>
              <a:t>android:layout_marginBottom</a:t>
            </a:r>
            <a:r>
              <a:rPr lang="es-BO" dirty="0"/>
              <a:t>="15dp"</a:t>
            </a:r>
          </a:p>
          <a:p>
            <a:r>
              <a:rPr lang="es-BO" dirty="0"/>
              <a:t>            </a:t>
            </a:r>
            <a:r>
              <a:rPr lang="es-BO" dirty="0" err="1"/>
              <a:t>android:textSize</a:t>
            </a:r>
            <a:r>
              <a:rPr lang="es-BO" dirty="0"/>
              <a:t>="20sp"</a:t>
            </a:r>
          </a:p>
          <a:p>
            <a:r>
              <a:rPr lang="es-BO" dirty="0"/>
              <a:t>            </a:t>
            </a:r>
            <a:r>
              <a:rPr lang="es-BO" dirty="0" err="1"/>
              <a:t>android:textStyle</a:t>
            </a:r>
            <a:r>
              <a:rPr lang="es-BO" dirty="0"/>
              <a:t>="</a:t>
            </a:r>
            <a:r>
              <a:rPr lang="es-BO" dirty="0" err="1"/>
              <a:t>bold</a:t>
            </a:r>
            <a:r>
              <a:rPr lang="es-BO" dirty="0"/>
              <a:t>"</a:t>
            </a:r>
          </a:p>
          <a:p>
            <a:r>
              <a:rPr lang="es-BO" dirty="0"/>
              <a:t>            /&gt;</a:t>
            </a:r>
          </a:p>
          <a:p>
            <a:endParaRPr lang="es-BO" dirty="0"/>
          </a:p>
          <a:p>
            <a:r>
              <a:rPr lang="es-BO" dirty="0"/>
              <a:t>        &lt;</a:t>
            </a:r>
            <a:r>
              <a:rPr lang="es-BO" dirty="0" err="1"/>
              <a:t>LinearLayout</a:t>
            </a:r>
            <a:endParaRPr lang="es-BO" dirty="0"/>
          </a:p>
          <a:p>
            <a:r>
              <a:rPr lang="es-BO" dirty="0"/>
              <a:t>            </a:t>
            </a:r>
            <a:r>
              <a:rPr lang="es-BO" dirty="0" err="1"/>
              <a:t>android:layout_width</a:t>
            </a:r>
            <a:r>
              <a:rPr lang="es-BO" dirty="0"/>
              <a:t>="</a:t>
            </a:r>
            <a:r>
              <a:rPr lang="es-BO" dirty="0" err="1"/>
              <a:t>wrap_content</a:t>
            </a:r>
            <a:r>
              <a:rPr lang="es-BO" dirty="0"/>
              <a:t>"</a:t>
            </a:r>
          </a:p>
          <a:p>
            <a:r>
              <a:rPr lang="es-BO" dirty="0"/>
              <a:t>            </a:t>
            </a:r>
            <a:r>
              <a:rPr lang="es-BO" dirty="0" err="1"/>
              <a:t>android:layout_height</a:t>
            </a:r>
            <a:r>
              <a:rPr lang="es-BO" dirty="0"/>
              <a:t>="</a:t>
            </a:r>
            <a:r>
              <a:rPr lang="es-BO" dirty="0" err="1"/>
              <a:t>wrap_content</a:t>
            </a:r>
            <a:r>
              <a:rPr lang="es-BO" dirty="0"/>
              <a:t>"</a:t>
            </a:r>
          </a:p>
          <a:p>
            <a:r>
              <a:rPr lang="es-BO" dirty="0"/>
              <a:t>            </a:t>
            </a:r>
            <a:r>
              <a:rPr lang="es-BO" dirty="0" err="1"/>
              <a:t>android:orientation</a:t>
            </a:r>
            <a:r>
              <a:rPr lang="es-BO" dirty="0"/>
              <a:t>="vertical"</a:t>
            </a:r>
          </a:p>
          <a:p>
            <a:r>
              <a:rPr lang="es-BO" dirty="0"/>
              <a:t>            &gt;</a:t>
            </a:r>
          </a:p>
          <a:p>
            <a:r>
              <a:rPr lang="es-BO" dirty="0"/>
              <a:t>            &lt;</a:t>
            </a:r>
            <a:r>
              <a:rPr lang="es-BO" dirty="0" err="1"/>
              <a:t>LinearLayout</a:t>
            </a:r>
            <a:endParaRPr lang="es-BO" dirty="0"/>
          </a:p>
          <a:p>
            <a:r>
              <a:rPr lang="es-BO" dirty="0"/>
              <a:t>                </a:t>
            </a:r>
            <a:r>
              <a:rPr lang="es-BO" dirty="0" err="1"/>
              <a:t>android:layout_width</a:t>
            </a:r>
            <a:r>
              <a:rPr lang="es-BO" dirty="0"/>
              <a:t>="</a:t>
            </a:r>
            <a:r>
              <a:rPr lang="es-BO" dirty="0" err="1"/>
              <a:t>wrap_content</a:t>
            </a:r>
            <a:r>
              <a:rPr lang="es-BO" dirty="0"/>
              <a:t>"</a:t>
            </a:r>
          </a:p>
          <a:p>
            <a:r>
              <a:rPr lang="es-BO" dirty="0"/>
              <a:t>                </a:t>
            </a:r>
            <a:r>
              <a:rPr lang="es-BO" dirty="0" err="1"/>
              <a:t>android:layout_height</a:t>
            </a:r>
            <a:r>
              <a:rPr lang="es-BO" dirty="0"/>
              <a:t>="</a:t>
            </a:r>
            <a:r>
              <a:rPr lang="es-BO" dirty="0" err="1"/>
              <a:t>wrap_content</a:t>
            </a:r>
            <a:r>
              <a:rPr lang="es-BO" dirty="0"/>
              <a:t>"</a:t>
            </a:r>
          </a:p>
          <a:p>
            <a:r>
              <a:rPr lang="es-BO" dirty="0"/>
              <a:t>                </a:t>
            </a:r>
            <a:r>
              <a:rPr lang="es-BO" dirty="0" err="1"/>
              <a:t>android:orientation</a:t>
            </a:r>
            <a:r>
              <a:rPr lang="es-BO" dirty="0"/>
              <a:t>="horizontal"&gt;</a:t>
            </a:r>
          </a:p>
          <a:p>
            <a:endParaRPr lang="es-BO" dirty="0"/>
          </a:p>
          <a:p>
            <a:r>
              <a:rPr lang="es-BO" dirty="0"/>
              <a:t>                &lt;</a:t>
            </a:r>
            <a:r>
              <a:rPr lang="es-BO" dirty="0" err="1"/>
              <a:t>TextView</a:t>
            </a:r>
            <a:endParaRPr lang="es-BO" dirty="0"/>
          </a:p>
          <a:p>
            <a:r>
              <a:rPr lang="es-BO" dirty="0"/>
              <a:t>                    </a:t>
            </a:r>
            <a:r>
              <a:rPr lang="es-BO" dirty="0" err="1"/>
              <a:t>android:id</a:t>
            </a:r>
            <a:r>
              <a:rPr lang="es-BO" dirty="0"/>
              <a:t>="@+id/</a:t>
            </a:r>
            <a:r>
              <a:rPr lang="es-BO" dirty="0" err="1"/>
              <a:t>tvCCocha</a:t>
            </a:r>
            <a:r>
              <a:rPr lang="es-BO" dirty="0"/>
              <a:t>"</a:t>
            </a:r>
          </a:p>
          <a:p>
            <a:r>
              <a:rPr lang="es-BO" dirty="0"/>
              <a:t>                    </a:t>
            </a:r>
            <a:r>
              <a:rPr lang="es-BO" dirty="0" err="1"/>
              <a:t>android:layout_width</a:t>
            </a:r>
            <a:r>
              <a:rPr lang="es-BO" dirty="0"/>
              <a:t>="</a:t>
            </a:r>
            <a:r>
              <a:rPr lang="es-BO" dirty="0" err="1"/>
              <a:t>wrap_content</a:t>
            </a:r>
            <a:r>
              <a:rPr lang="es-BO" dirty="0"/>
              <a:t>"</a:t>
            </a:r>
          </a:p>
          <a:p>
            <a:r>
              <a:rPr lang="es-BO" dirty="0"/>
              <a:t>                    </a:t>
            </a:r>
            <a:r>
              <a:rPr lang="es-BO" dirty="0" err="1"/>
              <a:t>android:layout_height</a:t>
            </a:r>
            <a:r>
              <a:rPr lang="es-BO" dirty="0"/>
              <a:t>="</a:t>
            </a:r>
            <a:r>
              <a:rPr lang="es-BO" dirty="0" err="1"/>
              <a:t>wrap_content</a:t>
            </a:r>
            <a:r>
              <a:rPr lang="es-BO" dirty="0"/>
              <a:t>"</a:t>
            </a:r>
          </a:p>
          <a:p>
            <a:r>
              <a:rPr lang="es-BO" dirty="0"/>
              <a:t>                    </a:t>
            </a:r>
            <a:r>
              <a:rPr lang="es-BO" dirty="0" err="1"/>
              <a:t>android:text</a:t>
            </a:r>
            <a:r>
              <a:rPr lang="es-BO" dirty="0"/>
              <a:t>="Casos Confirmados: "</a:t>
            </a:r>
          </a:p>
          <a:p>
            <a:r>
              <a:rPr lang="es-BO" dirty="0"/>
              <a:t>                    </a:t>
            </a:r>
            <a:r>
              <a:rPr lang="es-BO" dirty="0" err="1"/>
              <a:t>android:layout_marginBottom</a:t>
            </a:r>
            <a:r>
              <a:rPr lang="es-BO" dirty="0"/>
              <a:t>="15dp"</a:t>
            </a:r>
          </a:p>
          <a:p>
            <a:r>
              <a:rPr lang="es-BO" dirty="0"/>
              <a:t>                    </a:t>
            </a:r>
            <a:r>
              <a:rPr lang="es-BO" dirty="0" err="1"/>
              <a:t>android:textSize</a:t>
            </a:r>
            <a:r>
              <a:rPr lang="es-BO" dirty="0"/>
              <a:t>="20sp"</a:t>
            </a:r>
          </a:p>
          <a:p>
            <a:r>
              <a:rPr lang="es-BO" dirty="0"/>
              <a:t>                    </a:t>
            </a:r>
            <a:r>
              <a:rPr lang="es-BO" dirty="0" err="1"/>
              <a:t>android:textStyle</a:t>
            </a:r>
            <a:r>
              <a:rPr lang="es-BO" dirty="0"/>
              <a:t>="</a:t>
            </a:r>
            <a:r>
              <a:rPr lang="es-BO" dirty="0" err="1"/>
              <a:t>bold</a:t>
            </a:r>
            <a:r>
              <a:rPr lang="es-BO" dirty="0"/>
              <a:t>"</a:t>
            </a:r>
          </a:p>
          <a:p>
            <a:r>
              <a:rPr lang="es-BO" dirty="0"/>
              <a:t>                    /&gt;</a:t>
            </a:r>
          </a:p>
          <a:p>
            <a:r>
              <a:rPr lang="es-BO" dirty="0"/>
              <a:t>                &lt;</a:t>
            </a:r>
            <a:r>
              <a:rPr lang="es-BO" dirty="0" err="1"/>
              <a:t>EditText</a:t>
            </a:r>
            <a:endParaRPr lang="es-BO" dirty="0"/>
          </a:p>
          <a:p>
            <a:r>
              <a:rPr lang="es-BO" dirty="0"/>
              <a:t>                    </a:t>
            </a:r>
            <a:r>
              <a:rPr lang="es-BO" dirty="0" err="1"/>
              <a:t>android:id</a:t>
            </a:r>
            <a:r>
              <a:rPr lang="es-BO" dirty="0"/>
              <a:t>="@+id/</a:t>
            </a:r>
            <a:r>
              <a:rPr lang="es-BO" dirty="0" err="1"/>
              <a:t>etCasosCC</a:t>
            </a:r>
            <a:r>
              <a:rPr lang="es-BO" dirty="0"/>
              <a:t>"</a:t>
            </a:r>
          </a:p>
          <a:p>
            <a:r>
              <a:rPr lang="es-BO" dirty="0"/>
              <a:t>                    </a:t>
            </a:r>
            <a:r>
              <a:rPr lang="es-BO" dirty="0" err="1"/>
              <a:t>android:layout_width</a:t>
            </a:r>
            <a:r>
              <a:rPr lang="es-BO" dirty="0"/>
              <a:t>="</a:t>
            </a:r>
            <a:r>
              <a:rPr lang="es-BO" dirty="0" err="1"/>
              <a:t>wrap_content</a:t>
            </a:r>
            <a:r>
              <a:rPr lang="es-BO" dirty="0"/>
              <a:t>"</a:t>
            </a:r>
          </a:p>
          <a:p>
            <a:r>
              <a:rPr lang="es-BO" dirty="0"/>
              <a:t>                    </a:t>
            </a:r>
            <a:r>
              <a:rPr lang="es-BO" dirty="0" err="1"/>
              <a:t>android:layout_height</a:t>
            </a:r>
            <a:r>
              <a:rPr lang="es-BO" dirty="0"/>
              <a:t>="</a:t>
            </a:r>
            <a:r>
              <a:rPr lang="es-BO" dirty="0" err="1"/>
              <a:t>wrap_content</a:t>
            </a:r>
            <a:r>
              <a:rPr lang="es-BO" dirty="0"/>
              <a:t>"</a:t>
            </a:r>
          </a:p>
          <a:p>
            <a:r>
              <a:rPr lang="es-BO" dirty="0"/>
              <a:t>                    </a:t>
            </a:r>
            <a:r>
              <a:rPr lang="es-BO" dirty="0" err="1"/>
              <a:t>android:layout_marginTop</a:t>
            </a:r>
            <a:r>
              <a:rPr lang="es-BO" dirty="0"/>
              <a:t>="5dp"</a:t>
            </a:r>
          </a:p>
          <a:p>
            <a:r>
              <a:rPr lang="es-BO" dirty="0"/>
              <a:t>                    </a:t>
            </a:r>
            <a:r>
              <a:rPr lang="es-BO" dirty="0" err="1"/>
              <a:t>android:background</a:t>
            </a:r>
            <a:r>
              <a:rPr lang="es-BO" dirty="0"/>
              <a:t>="@color/</a:t>
            </a:r>
            <a:r>
              <a:rPr lang="es-BO" dirty="0" err="1"/>
              <a:t>colorAccent</a:t>
            </a:r>
            <a:r>
              <a:rPr lang="es-BO" dirty="0"/>
              <a:t>"</a:t>
            </a:r>
          </a:p>
          <a:p>
            <a:r>
              <a:rPr lang="es-BO" dirty="0"/>
              <a:t>                    </a:t>
            </a:r>
            <a:r>
              <a:rPr lang="es-BO" dirty="0" err="1"/>
              <a:t>android:hint</a:t>
            </a:r>
            <a:r>
              <a:rPr lang="es-BO" dirty="0"/>
              <a:t>="@</a:t>
            </a:r>
            <a:r>
              <a:rPr lang="es-BO" dirty="0" err="1"/>
              <a:t>string</a:t>
            </a:r>
            <a:r>
              <a:rPr lang="es-BO" dirty="0"/>
              <a:t>/</a:t>
            </a:r>
            <a:r>
              <a:rPr lang="es-BO" dirty="0" err="1"/>
              <a:t>casosC</a:t>
            </a:r>
            <a:r>
              <a:rPr lang="es-BO" dirty="0"/>
              <a:t>"</a:t>
            </a:r>
          </a:p>
          <a:p>
            <a:r>
              <a:rPr lang="es-BO" dirty="0"/>
              <a:t>                    /&gt;</a:t>
            </a:r>
          </a:p>
          <a:p>
            <a:r>
              <a:rPr lang="es-BO" dirty="0"/>
              <a:t>            &lt;/</a:t>
            </a:r>
            <a:r>
              <a:rPr lang="es-BO" dirty="0" err="1"/>
              <a:t>LinearLayout</a:t>
            </a:r>
            <a:r>
              <a:rPr lang="es-BO" dirty="0"/>
              <a:t>&gt;</a:t>
            </a:r>
          </a:p>
          <a:p>
            <a:endParaRPr lang="es-BO" dirty="0"/>
          </a:p>
          <a:p>
            <a:r>
              <a:rPr lang="es-BO" dirty="0"/>
              <a:t>            &lt;</a:t>
            </a:r>
            <a:r>
              <a:rPr lang="es-BO" dirty="0" err="1"/>
              <a:t>LinearLayout</a:t>
            </a:r>
            <a:endParaRPr lang="es-BO" dirty="0"/>
          </a:p>
          <a:p>
            <a:r>
              <a:rPr lang="es-BO" dirty="0"/>
              <a:t>                </a:t>
            </a:r>
            <a:r>
              <a:rPr lang="es-BO" dirty="0" err="1"/>
              <a:t>android:layout_width</a:t>
            </a:r>
            <a:r>
              <a:rPr lang="es-BO" dirty="0"/>
              <a:t>="</a:t>
            </a:r>
            <a:r>
              <a:rPr lang="es-BO" dirty="0" err="1"/>
              <a:t>wrap_content</a:t>
            </a:r>
            <a:r>
              <a:rPr lang="es-BO" dirty="0"/>
              <a:t>"</a:t>
            </a:r>
          </a:p>
          <a:p>
            <a:r>
              <a:rPr lang="es-BO" dirty="0"/>
              <a:t>                </a:t>
            </a:r>
            <a:r>
              <a:rPr lang="es-BO" dirty="0" err="1"/>
              <a:t>android:layout_height</a:t>
            </a:r>
            <a:r>
              <a:rPr lang="es-BO" dirty="0"/>
              <a:t>="</a:t>
            </a:r>
            <a:r>
              <a:rPr lang="es-BO" dirty="0" err="1"/>
              <a:t>wrap_content</a:t>
            </a:r>
            <a:r>
              <a:rPr lang="es-BO" dirty="0"/>
              <a:t>"</a:t>
            </a:r>
          </a:p>
          <a:p>
            <a:r>
              <a:rPr lang="es-BO" dirty="0"/>
              <a:t>                </a:t>
            </a:r>
            <a:r>
              <a:rPr lang="es-BO" dirty="0" err="1"/>
              <a:t>android:orientation</a:t>
            </a:r>
            <a:r>
              <a:rPr lang="es-BO" dirty="0"/>
              <a:t>="horizontal"</a:t>
            </a:r>
          </a:p>
          <a:p>
            <a:r>
              <a:rPr lang="es-BO" dirty="0"/>
              <a:t>                &gt;</a:t>
            </a:r>
          </a:p>
          <a:p>
            <a:r>
              <a:rPr lang="es-BO" dirty="0"/>
              <a:t>                &lt;</a:t>
            </a:r>
            <a:r>
              <a:rPr lang="es-BO" dirty="0" err="1"/>
              <a:t>LinearLayout</a:t>
            </a:r>
            <a:endParaRPr lang="es-BO" dirty="0"/>
          </a:p>
          <a:p>
            <a:r>
              <a:rPr lang="es-BO" dirty="0"/>
              <a:t>                    </a:t>
            </a:r>
            <a:r>
              <a:rPr lang="es-BO" dirty="0" err="1"/>
              <a:t>android:layout_width</a:t>
            </a:r>
            <a:r>
              <a:rPr lang="es-BO" dirty="0"/>
              <a:t>="</a:t>
            </a:r>
            <a:r>
              <a:rPr lang="es-BO" dirty="0" err="1"/>
              <a:t>wrap_content</a:t>
            </a:r>
            <a:r>
              <a:rPr lang="es-BO" dirty="0"/>
              <a:t>"</a:t>
            </a:r>
          </a:p>
          <a:p>
            <a:r>
              <a:rPr lang="es-BO" dirty="0"/>
              <a:t>                    </a:t>
            </a:r>
            <a:r>
              <a:rPr lang="es-BO" dirty="0" err="1"/>
              <a:t>android:layout_height</a:t>
            </a:r>
            <a:r>
              <a:rPr lang="es-BO" dirty="0"/>
              <a:t>="</a:t>
            </a:r>
            <a:r>
              <a:rPr lang="es-BO" dirty="0" err="1"/>
              <a:t>wrap_content</a:t>
            </a:r>
            <a:r>
              <a:rPr lang="es-BO" dirty="0"/>
              <a:t>"</a:t>
            </a:r>
          </a:p>
          <a:p>
            <a:r>
              <a:rPr lang="es-BO" dirty="0"/>
              <a:t>                    </a:t>
            </a:r>
            <a:r>
              <a:rPr lang="es-BO" dirty="0" err="1"/>
              <a:t>android:orientation</a:t>
            </a:r>
            <a:r>
              <a:rPr lang="es-BO" dirty="0"/>
              <a:t>="horizontal"&gt;</a:t>
            </a:r>
          </a:p>
        </p:txBody>
      </p:sp>
    </p:spTree>
    <p:extLst>
      <p:ext uri="{BB962C8B-B14F-4D97-AF65-F5344CB8AC3E}">
        <p14:creationId xmlns:p14="http://schemas.microsoft.com/office/powerpoint/2010/main" val="257250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86556" y="154546"/>
            <a:ext cx="11806706" cy="590931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s-BO" dirty="0"/>
              <a:t>&lt;</a:t>
            </a:r>
            <a:r>
              <a:rPr lang="es-BO" dirty="0" err="1"/>
              <a:t>TextView</a:t>
            </a:r>
            <a:endParaRPr lang="es-BO" dirty="0"/>
          </a:p>
          <a:p>
            <a:r>
              <a:rPr lang="es-BO" dirty="0"/>
              <a:t>                        </a:t>
            </a:r>
            <a:r>
              <a:rPr lang="es-BO" dirty="0" err="1"/>
              <a:t>android:id</a:t>
            </a:r>
            <a:r>
              <a:rPr lang="es-BO" dirty="0"/>
              <a:t>="@+id/</a:t>
            </a:r>
            <a:r>
              <a:rPr lang="es-BO" dirty="0" err="1"/>
              <a:t>tvSCocha</a:t>
            </a:r>
            <a:r>
              <a:rPr lang="es-BO" dirty="0"/>
              <a:t>"</a:t>
            </a:r>
          </a:p>
          <a:p>
            <a:r>
              <a:rPr lang="es-BO" dirty="0"/>
              <a:t>                        </a:t>
            </a:r>
            <a:r>
              <a:rPr lang="es-BO" dirty="0" err="1"/>
              <a:t>android:layout_width</a:t>
            </a:r>
            <a:r>
              <a:rPr lang="es-BO" dirty="0"/>
              <a:t>="</a:t>
            </a:r>
            <a:r>
              <a:rPr lang="es-BO" dirty="0" err="1"/>
              <a:t>wrap_content</a:t>
            </a:r>
            <a:r>
              <a:rPr lang="es-BO" dirty="0"/>
              <a:t>"</a:t>
            </a:r>
          </a:p>
          <a:p>
            <a:r>
              <a:rPr lang="es-BO" dirty="0"/>
              <a:t>                        </a:t>
            </a:r>
            <a:r>
              <a:rPr lang="es-BO" dirty="0" err="1"/>
              <a:t>android:layout_height</a:t>
            </a:r>
            <a:r>
              <a:rPr lang="es-BO" dirty="0"/>
              <a:t>="</a:t>
            </a:r>
            <a:r>
              <a:rPr lang="es-BO" dirty="0" err="1"/>
              <a:t>wrap_content</a:t>
            </a:r>
            <a:r>
              <a:rPr lang="es-BO" dirty="0"/>
              <a:t>"</a:t>
            </a:r>
          </a:p>
          <a:p>
            <a:r>
              <a:rPr lang="es-BO" dirty="0"/>
              <a:t>                        </a:t>
            </a:r>
            <a:r>
              <a:rPr lang="es-BO" dirty="0" err="1"/>
              <a:t>android:text</a:t>
            </a:r>
            <a:r>
              <a:rPr lang="es-BO" dirty="0"/>
              <a:t>="Casos Confirmados: "</a:t>
            </a:r>
          </a:p>
          <a:p>
            <a:r>
              <a:rPr lang="es-BO" dirty="0"/>
              <a:t>                        </a:t>
            </a:r>
            <a:r>
              <a:rPr lang="es-BO" dirty="0" err="1"/>
              <a:t>android:layout_marginBottom</a:t>
            </a:r>
            <a:r>
              <a:rPr lang="es-BO" dirty="0"/>
              <a:t>="15dp"</a:t>
            </a:r>
          </a:p>
          <a:p>
            <a:r>
              <a:rPr lang="es-BO" dirty="0"/>
              <a:t>                        </a:t>
            </a:r>
            <a:r>
              <a:rPr lang="es-BO" dirty="0" err="1"/>
              <a:t>android:textSize</a:t>
            </a:r>
            <a:r>
              <a:rPr lang="es-BO" dirty="0"/>
              <a:t>="20sp"</a:t>
            </a:r>
          </a:p>
          <a:p>
            <a:r>
              <a:rPr lang="es-BO" dirty="0"/>
              <a:t>                        </a:t>
            </a:r>
            <a:r>
              <a:rPr lang="es-BO" dirty="0" err="1"/>
              <a:t>android:textStyle</a:t>
            </a:r>
            <a:r>
              <a:rPr lang="es-BO" dirty="0"/>
              <a:t>="</a:t>
            </a:r>
            <a:r>
              <a:rPr lang="es-BO" dirty="0" err="1"/>
              <a:t>bold</a:t>
            </a:r>
            <a:r>
              <a:rPr lang="es-BO" dirty="0"/>
              <a:t>"</a:t>
            </a:r>
          </a:p>
          <a:p>
            <a:r>
              <a:rPr lang="es-BO" dirty="0"/>
              <a:t>                        /&gt;</a:t>
            </a:r>
          </a:p>
          <a:p>
            <a:r>
              <a:rPr lang="es-BO" dirty="0"/>
              <a:t>                    &lt;</a:t>
            </a:r>
            <a:r>
              <a:rPr lang="es-BO" dirty="0" err="1"/>
              <a:t>EditText</a:t>
            </a:r>
            <a:endParaRPr lang="es-BO" dirty="0"/>
          </a:p>
          <a:p>
            <a:r>
              <a:rPr lang="es-BO" dirty="0"/>
              <a:t>                            </a:t>
            </a:r>
            <a:r>
              <a:rPr lang="es-BO" dirty="0" err="1"/>
              <a:t>android:id</a:t>
            </a:r>
            <a:r>
              <a:rPr lang="es-BO" dirty="0"/>
              <a:t>="@+id/</a:t>
            </a:r>
            <a:r>
              <a:rPr lang="es-BO" dirty="0" err="1"/>
              <a:t>etCasosSC</a:t>
            </a:r>
            <a:r>
              <a:rPr lang="es-BO" dirty="0"/>
              <a:t>"</a:t>
            </a:r>
          </a:p>
          <a:p>
            <a:r>
              <a:rPr lang="es-BO" dirty="0"/>
              <a:t>                        </a:t>
            </a:r>
            <a:r>
              <a:rPr lang="es-BO" dirty="0" err="1"/>
              <a:t>android:layout_width</a:t>
            </a:r>
            <a:r>
              <a:rPr lang="es-BO" dirty="0"/>
              <a:t>="</a:t>
            </a:r>
            <a:r>
              <a:rPr lang="es-BO" dirty="0" err="1"/>
              <a:t>wrap_content</a:t>
            </a:r>
            <a:r>
              <a:rPr lang="es-BO" dirty="0"/>
              <a:t>"</a:t>
            </a:r>
          </a:p>
          <a:p>
            <a:r>
              <a:rPr lang="es-BO" dirty="0"/>
              <a:t>                        </a:t>
            </a:r>
            <a:r>
              <a:rPr lang="es-BO" dirty="0" err="1"/>
              <a:t>android:layout_height</a:t>
            </a:r>
            <a:r>
              <a:rPr lang="es-BO" dirty="0"/>
              <a:t>="</a:t>
            </a:r>
            <a:r>
              <a:rPr lang="es-BO" dirty="0" err="1"/>
              <a:t>wrap_content</a:t>
            </a:r>
            <a:r>
              <a:rPr lang="es-BO" dirty="0"/>
              <a:t>"</a:t>
            </a:r>
          </a:p>
          <a:p>
            <a:r>
              <a:rPr lang="es-BO" dirty="0"/>
              <a:t>                        </a:t>
            </a:r>
            <a:r>
              <a:rPr lang="es-BO" dirty="0" err="1"/>
              <a:t>android:layout_marginTop</a:t>
            </a:r>
            <a:r>
              <a:rPr lang="es-BO" dirty="0"/>
              <a:t>="5dp"</a:t>
            </a:r>
          </a:p>
          <a:p>
            <a:r>
              <a:rPr lang="es-BO" dirty="0"/>
              <a:t>                        </a:t>
            </a:r>
            <a:r>
              <a:rPr lang="es-BO" dirty="0" err="1"/>
              <a:t>android:background</a:t>
            </a:r>
            <a:r>
              <a:rPr lang="es-BO" dirty="0"/>
              <a:t>="@color/</a:t>
            </a:r>
            <a:r>
              <a:rPr lang="es-BO" dirty="0" err="1"/>
              <a:t>colorAccent</a:t>
            </a:r>
            <a:r>
              <a:rPr lang="es-BO" dirty="0"/>
              <a:t>"</a:t>
            </a:r>
          </a:p>
          <a:p>
            <a:r>
              <a:rPr lang="es-BO" dirty="0"/>
              <a:t>                        </a:t>
            </a:r>
            <a:r>
              <a:rPr lang="es-BO" dirty="0" err="1"/>
              <a:t>android:hint</a:t>
            </a:r>
            <a:r>
              <a:rPr lang="es-BO" dirty="0"/>
              <a:t>="@</a:t>
            </a:r>
            <a:r>
              <a:rPr lang="es-BO" dirty="0" err="1"/>
              <a:t>string</a:t>
            </a:r>
            <a:r>
              <a:rPr lang="es-BO" dirty="0"/>
              <a:t>/</a:t>
            </a:r>
            <a:r>
              <a:rPr lang="es-BO" dirty="0" err="1"/>
              <a:t>casosSC</a:t>
            </a:r>
            <a:r>
              <a:rPr lang="es-BO" dirty="0"/>
              <a:t>"</a:t>
            </a:r>
          </a:p>
          <a:p>
            <a:r>
              <a:rPr lang="es-BO" dirty="0"/>
              <a:t>                        /&gt;</a:t>
            </a:r>
          </a:p>
          <a:p>
            <a:r>
              <a:rPr lang="es-BO" dirty="0"/>
              <a:t>                &lt;/</a:t>
            </a:r>
            <a:r>
              <a:rPr lang="es-BO" dirty="0" err="1"/>
              <a:t>LinearLayout</a:t>
            </a:r>
            <a:r>
              <a:rPr lang="es-BO" dirty="0"/>
              <a:t>&gt;</a:t>
            </a:r>
          </a:p>
          <a:p>
            <a:endParaRPr lang="es-BO" dirty="0"/>
          </a:p>
          <a:p>
            <a:r>
              <a:rPr lang="es-BO" dirty="0"/>
              <a:t>        &lt;/</a:t>
            </a:r>
            <a:r>
              <a:rPr lang="es-BO" dirty="0" err="1"/>
              <a:t>LinearLayout</a:t>
            </a:r>
            <a:r>
              <a:rPr lang="es-BO" dirty="0"/>
              <a:t>&gt;</a:t>
            </a:r>
          </a:p>
          <a:p>
            <a:endParaRPr lang="es-BO" dirty="0"/>
          </a:p>
          <a:p>
            <a:r>
              <a:rPr lang="es-BO" dirty="0"/>
              <a:t>        &lt;/</a:t>
            </a:r>
            <a:r>
              <a:rPr lang="es-BO" dirty="0" err="1"/>
              <a:t>LinearLayout</a:t>
            </a:r>
            <a:r>
              <a:rPr lang="es-BO" dirty="0"/>
              <a:t>&gt;</a:t>
            </a:r>
          </a:p>
          <a:p>
            <a:endParaRPr lang="es-BO" dirty="0"/>
          </a:p>
          <a:p>
            <a:r>
              <a:rPr lang="es-BO" dirty="0"/>
              <a:t>        &lt;</a:t>
            </a:r>
            <a:r>
              <a:rPr lang="es-BO" dirty="0" err="1"/>
              <a:t>TextView</a:t>
            </a:r>
            <a:endParaRPr lang="es-BO" dirty="0"/>
          </a:p>
          <a:p>
            <a:r>
              <a:rPr lang="es-BO" dirty="0"/>
              <a:t>            </a:t>
            </a:r>
            <a:r>
              <a:rPr lang="es-BO" dirty="0" err="1"/>
              <a:t>android:id</a:t>
            </a:r>
            <a:r>
              <a:rPr lang="es-BO" dirty="0"/>
              <a:t>="@+id/</a:t>
            </a:r>
            <a:r>
              <a:rPr lang="es-BO" dirty="0" err="1"/>
              <a:t>tvSanta</a:t>
            </a:r>
            <a:r>
              <a:rPr lang="es-BO" dirty="0"/>
              <a:t>"</a:t>
            </a:r>
          </a:p>
          <a:p>
            <a:r>
              <a:rPr lang="es-BO" dirty="0"/>
              <a:t>            </a:t>
            </a:r>
            <a:r>
              <a:rPr lang="es-BO" dirty="0" err="1"/>
              <a:t>android:layout_width</a:t>
            </a:r>
            <a:r>
              <a:rPr lang="es-BO" dirty="0"/>
              <a:t>="</a:t>
            </a:r>
            <a:r>
              <a:rPr lang="es-BO" dirty="0" err="1"/>
              <a:t>wrap_content</a:t>
            </a:r>
            <a:r>
              <a:rPr lang="es-BO" dirty="0"/>
              <a:t>"</a:t>
            </a:r>
          </a:p>
          <a:p>
            <a:r>
              <a:rPr lang="es-BO" dirty="0"/>
              <a:t>            </a:t>
            </a:r>
            <a:r>
              <a:rPr lang="es-BO" dirty="0" err="1"/>
              <a:t>android:layout_height</a:t>
            </a:r>
            <a:r>
              <a:rPr lang="es-BO" dirty="0"/>
              <a:t>="</a:t>
            </a:r>
            <a:r>
              <a:rPr lang="es-BO" dirty="0" err="1"/>
              <a:t>wrap_content</a:t>
            </a:r>
            <a:r>
              <a:rPr lang="es-BO" dirty="0"/>
              <a:t>"</a:t>
            </a:r>
          </a:p>
          <a:p>
            <a:r>
              <a:rPr lang="es-BO" dirty="0"/>
              <a:t>            </a:t>
            </a:r>
            <a:r>
              <a:rPr lang="es-BO" dirty="0" err="1"/>
              <a:t>android:text</a:t>
            </a:r>
            <a:r>
              <a:rPr lang="es-BO" dirty="0"/>
              <a:t>="@</a:t>
            </a:r>
            <a:r>
              <a:rPr lang="es-BO" dirty="0" err="1"/>
              <a:t>string</a:t>
            </a:r>
            <a:r>
              <a:rPr lang="es-BO" dirty="0"/>
              <a:t>/santa"</a:t>
            </a:r>
          </a:p>
          <a:p>
            <a:r>
              <a:rPr lang="es-BO" dirty="0"/>
              <a:t>            </a:t>
            </a:r>
            <a:r>
              <a:rPr lang="es-BO" dirty="0" err="1"/>
              <a:t>android:layout_marginBottom</a:t>
            </a:r>
            <a:r>
              <a:rPr lang="es-BO" dirty="0"/>
              <a:t>="15dp"</a:t>
            </a:r>
          </a:p>
          <a:p>
            <a:r>
              <a:rPr lang="es-BO" dirty="0"/>
              <a:t>            </a:t>
            </a:r>
            <a:r>
              <a:rPr lang="es-BO" dirty="0" err="1"/>
              <a:t>android:textSize</a:t>
            </a:r>
            <a:r>
              <a:rPr lang="es-BO" dirty="0"/>
              <a:t>="20sp"</a:t>
            </a:r>
          </a:p>
          <a:p>
            <a:r>
              <a:rPr lang="es-BO" dirty="0"/>
              <a:t>            </a:t>
            </a:r>
            <a:r>
              <a:rPr lang="es-BO" dirty="0" err="1"/>
              <a:t>android:textStyle</a:t>
            </a:r>
            <a:r>
              <a:rPr lang="es-BO" dirty="0"/>
              <a:t>="</a:t>
            </a:r>
            <a:r>
              <a:rPr lang="es-BO" dirty="0" err="1"/>
              <a:t>bold</a:t>
            </a:r>
            <a:r>
              <a:rPr lang="es-BO" dirty="0"/>
              <a:t>"</a:t>
            </a:r>
          </a:p>
          <a:p>
            <a:r>
              <a:rPr lang="es-BO" dirty="0"/>
              <a:t>            /&gt;</a:t>
            </a:r>
          </a:p>
          <a:p>
            <a:endParaRPr lang="es-BO" dirty="0"/>
          </a:p>
          <a:p>
            <a:r>
              <a:rPr lang="es-BO" dirty="0"/>
              <a:t>        &lt;</a:t>
            </a:r>
            <a:r>
              <a:rPr lang="es-BO" dirty="0" err="1"/>
              <a:t>LinearLayout</a:t>
            </a:r>
            <a:endParaRPr lang="es-BO" dirty="0"/>
          </a:p>
          <a:p>
            <a:r>
              <a:rPr lang="es-BO" dirty="0"/>
              <a:t>            </a:t>
            </a:r>
            <a:r>
              <a:rPr lang="es-BO" dirty="0" err="1"/>
              <a:t>android:layout_width</a:t>
            </a:r>
            <a:r>
              <a:rPr lang="es-BO" dirty="0"/>
              <a:t>="</a:t>
            </a:r>
            <a:r>
              <a:rPr lang="es-BO" dirty="0" err="1"/>
              <a:t>wrap_content</a:t>
            </a:r>
            <a:r>
              <a:rPr lang="es-BO" dirty="0"/>
              <a:t>"</a:t>
            </a:r>
          </a:p>
          <a:p>
            <a:r>
              <a:rPr lang="es-BO" dirty="0"/>
              <a:t>            </a:t>
            </a:r>
            <a:r>
              <a:rPr lang="es-BO" dirty="0" err="1"/>
              <a:t>android:layout_height</a:t>
            </a:r>
            <a:r>
              <a:rPr lang="es-BO" dirty="0"/>
              <a:t>="</a:t>
            </a:r>
            <a:r>
              <a:rPr lang="es-BO" dirty="0" err="1"/>
              <a:t>wrap_content</a:t>
            </a:r>
            <a:r>
              <a:rPr lang="es-BO" dirty="0"/>
              <a:t>"</a:t>
            </a:r>
          </a:p>
          <a:p>
            <a:r>
              <a:rPr lang="es-BO" dirty="0"/>
              <a:t>            </a:t>
            </a:r>
            <a:r>
              <a:rPr lang="es-BO" dirty="0" err="1"/>
              <a:t>android:orientation</a:t>
            </a:r>
            <a:r>
              <a:rPr lang="es-BO" dirty="0"/>
              <a:t>="vertical"</a:t>
            </a:r>
          </a:p>
          <a:p>
            <a:r>
              <a:rPr lang="es-BO" dirty="0"/>
              <a:t>            &gt;</a:t>
            </a:r>
          </a:p>
          <a:p>
            <a:r>
              <a:rPr lang="es-BO" dirty="0"/>
              <a:t>            &lt;</a:t>
            </a:r>
            <a:r>
              <a:rPr lang="es-BO" dirty="0" err="1"/>
              <a:t>LinearLayout</a:t>
            </a:r>
            <a:endParaRPr lang="es-BO" dirty="0"/>
          </a:p>
          <a:p>
            <a:r>
              <a:rPr lang="es-BO" dirty="0"/>
              <a:t>                </a:t>
            </a:r>
            <a:r>
              <a:rPr lang="es-BO" dirty="0" err="1"/>
              <a:t>android:layout_width</a:t>
            </a:r>
            <a:r>
              <a:rPr lang="es-BO" dirty="0"/>
              <a:t>="</a:t>
            </a:r>
            <a:r>
              <a:rPr lang="es-BO" dirty="0" err="1"/>
              <a:t>wrap_content</a:t>
            </a:r>
            <a:r>
              <a:rPr lang="es-BO" dirty="0"/>
              <a:t>"</a:t>
            </a:r>
          </a:p>
          <a:p>
            <a:r>
              <a:rPr lang="es-BO" dirty="0"/>
              <a:t>                </a:t>
            </a:r>
            <a:r>
              <a:rPr lang="es-BO" dirty="0" err="1"/>
              <a:t>android:layout_height</a:t>
            </a:r>
            <a:r>
              <a:rPr lang="es-BO" dirty="0"/>
              <a:t>="</a:t>
            </a:r>
            <a:r>
              <a:rPr lang="es-BO" dirty="0" err="1"/>
              <a:t>wrap_content</a:t>
            </a:r>
            <a:r>
              <a:rPr lang="es-BO" dirty="0"/>
              <a:t>"</a:t>
            </a:r>
          </a:p>
          <a:p>
            <a:r>
              <a:rPr lang="es-BO" dirty="0"/>
              <a:t>                </a:t>
            </a:r>
            <a:r>
              <a:rPr lang="es-BO" dirty="0" err="1"/>
              <a:t>android:orientation</a:t>
            </a:r>
            <a:r>
              <a:rPr lang="es-BO" dirty="0"/>
              <a:t>="horizontal"&gt;</a:t>
            </a:r>
          </a:p>
        </p:txBody>
      </p:sp>
    </p:spTree>
    <p:extLst>
      <p:ext uri="{BB962C8B-B14F-4D97-AF65-F5344CB8AC3E}">
        <p14:creationId xmlns:p14="http://schemas.microsoft.com/office/powerpoint/2010/main" val="130178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86556" y="154546"/>
            <a:ext cx="11806706" cy="535531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s-BO"/>
              <a:t>&lt;TextView</a:t>
            </a:r>
          </a:p>
          <a:p>
            <a:r>
              <a:rPr lang="es-BO"/>
              <a:t>                    android:id="@+id/tvCSC"</a:t>
            </a:r>
          </a:p>
          <a:p>
            <a:r>
              <a:rPr lang="es-BO"/>
              <a:t>                    android:layout_width="wrap_content"</a:t>
            </a:r>
          </a:p>
          <a:p>
            <a:r>
              <a:rPr lang="es-BO"/>
              <a:t>                    android:layout_height="wrap_content"</a:t>
            </a:r>
          </a:p>
          <a:p>
            <a:r>
              <a:rPr lang="es-BO"/>
              <a:t>                    android:text="Casos Confirmados: "</a:t>
            </a:r>
          </a:p>
          <a:p>
            <a:r>
              <a:rPr lang="es-BO"/>
              <a:t>                    android:layout_marginBottom="15dp"</a:t>
            </a:r>
          </a:p>
          <a:p>
            <a:r>
              <a:rPr lang="es-BO"/>
              <a:t>                    android:textSize="20sp"</a:t>
            </a:r>
          </a:p>
          <a:p>
            <a:r>
              <a:rPr lang="es-BO"/>
              <a:t>                    android:textStyle="bold"</a:t>
            </a:r>
          </a:p>
          <a:p>
            <a:r>
              <a:rPr lang="es-BO"/>
              <a:t>                    /&gt;</a:t>
            </a:r>
          </a:p>
          <a:p>
            <a:r>
              <a:rPr lang="es-BO"/>
              <a:t>                &lt;EditText</a:t>
            </a:r>
          </a:p>
          <a:p>
            <a:r>
              <a:rPr lang="es-BO"/>
              <a:t>                    android:id="@+id/etCasosCSC"</a:t>
            </a:r>
          </a:p>
          <a:p>
            <a:r>
              <a:rPr lang="es-BO"/>
              <a:t>                    android:layout_width="wrap_content"</a:t>
            </a:r>
          </a:p>
          <a:p>
            <a:r>
              <a:rPr lang="es-BO"/>
              <a:t>                    android:layout_height="wrap_content"</a:t>
            </a:r>
          </a:p>
          <a:p>
            <a:r>
              <a:rPr lang="es-BO"/>
              <a:t>                    android:layout_marginTop="5dp"</a:t>
            </a:r>
          </a:p>
          <a:p>
            <a:r>
              <a:rPr lang="es-BO"/>
              <a:t>                    android:background="@color/colorAccent"</a:t>
            </a:r>
          </a:p>
          <a:p>
            <a:r>
              <a:rPr lang="es-BO"/>
              <a:t>                    android:hint="@string/casosC"</a:t>
            </a:r>
          </a:p>
          <a:p>
            <a:r>
              <a:rPr lang="es-BO"/>
              <a:t>                    /&gt;</a:t>
            </a:r>
          </a:p>
          <a:p>
            <a:r>
              <a:rPr lang="es-BO"/>
              <a:t>            &lt;/LinearLayout&gt;</a:t>
            </a:r>
          </a:p>
          <a:p>
            <a:endParaRPr lang="es-BO"/>
          </a:p>
          <a:p>
            <a:r>
              <a:rPr lang="es-BO"/>
              <a:t>            &lt;LinearLayout</a:t>
            </a:r>
          </a:p>
          <a:p>
            <a:r>
              <a:rPr lang="es-BO"/>
              <a:t>                android:layout_width="wrap_content"</a:t>
            </a:r>
          </a:p>
          <a:p>
            <a:r>
              <a:rPr lang="es-BO"/>
              <a:t>                android:layout_height="wrap_content"</a:t>
            </a:r>
          </a:p>
          <a:p>
            <a:r>
              <a:rPr lang="es-BO"/>
              <a:t>                android:orientation="horizontal"</a:t>
            </a:r>
          </a:p>
          <a:p>
            <a:r>
              <a:rPr lang="es-BO"/>
              <a:t>                &gt;</a:t>
            </a:r>
          </a:p>
          <a:p>
            <a:r>
              <a:rPr lang="es-BO"/>
              <a:t>                &lt;LinearLayout</a:t>
            </a:r>
          </a:p>
          <a:p>
            <a:r>
              <a:rPr lang="es-BO"/>
              <a:t>                    android:layout_width="wrap_content"</a:t>
            </a:r>
          </a:p>
          <a:p>
            <a:r>
              <a:rPr lang="es-BO"/>
              <a:t>                    android:layout_height="wrap_content"</a:t>
            </a:r>
          </a:p>
          <a:p>
            <a:r>
              <a:rPr lang="es-BO"/>
              <a:t>                    android:orientation="horizontal"&gt;</a:t>
            </a:r>
          </a:p>
          <a:p>
            <a:endParaRPr lang="es-BO"/>
          </a:p>
          <a:p>
            <a:r>
              <a:rPr lang="es-BO"/>
              <a:t>                    &lt;TextView</a:t>
            </a:r>
          </a:p>
          <a:p>
            <a:r>
              <a:rPr lang="es-BO"/>
              <a:t>                        android:id="@+id/tvSSC"</a:t>
            </a:r>
          </a:p>
          <a:p>
            <a:r>
              <a:rPr lang="es-BO"/>
              <a:t>                        android:layout_width="wrap_content"</a:t>
            </a:r>
          </a:p>
          <a:p>
            <a:r>
              <a:rPr lang="es-BO"/>
              <a:t>                        android:layout_height="wrap_content"</a:t>
            </a:r>
          </a:p>
          <a:p>
            <a:r>
              <a:rPr lang="es-BO"/>
              <a:t>                        android:text="Casos Confirmados: "</a:t>
            </a:r>
          </a:p>
          <a:p>
            <a:r>
              <a:rPr lang="es-BO"/>
              <a:t>                        android:layout_marginBottom="15dp"</a:t>
            </a:r>
          </a:p>
          <a:p>
            <a:r>
              <a:rPr lang="es-BO"/>
              <a:t>                        android:textSize="20sp"</a:t>
            </a:r>
          </a:p>
          <a:p>
            <a:r>
              <a:rPr lang="es-BO"/>
              <a:t>                        android:textStyle="bold"</a:t>
            </a:r>
          </a:p>
          <a:p>
            <a:r>
              <a:rPr lang="es-BO"/>
              <a:t>                        /&gt;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947024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86556" y="154546"/>
            <a:ext cx="11806706" cy="618630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s-BO"/>
              <a:t>&lt;EditText</a:t>
            </a:r>
          </a:p>
          <a:p>
            <a:r>
              <a:rPr lang="es-BO"/>
              <a:t>                        android:id="@+id/etCasosSSC"</a:t>
            </a:r>
          </a:p>
          <a:p>
            <a:r>
              <a:rPr lang="es-BO"/>
              <a:t>                        android:layout_width="wrap_content"</a:t>
            </a:r>
          </a:p>
          <a:p>
            <a:r>
              <a:rPr lang="es-BO"/>
              <a:t>                        android:layout_height="wrap_content"</a:t>
            </a:r>
          </a:p>
          <a:p>
            <a:r>
              <a:rPr lang="es-BO"/>
              <a:t>                        android:layout_marginTop="5dp"</a:t>
            </a:r>
          </a:p>
          <a:p>
            <a:r>
              <a:rPr lang="es-BO"/>
              <a:t>                        android:background="@color/colorAccent"</a:t>
            </a:r>
          </a:p>
          <a:p>
            <a:r>
              <a:rPr lang="es-BO"/>
              <a:t>                        android:hint="@string/casosSC"</a:t>
            </a:r>
          </a:p>
          <a:p>
            <a:r>
              <a:rPr lang="es-BO"/>
              <a:t>                        /&gt;</a:t>
            </a:r>
          </a:p>
          <a:p>
            <a:r>
              <a:rPr lang="es-BO"/>
              <a:t>                &lt;/LinearLayout&gt;</a:t>
            </a:r>
          </a:p>
          <a:p>
            <a:endParaRPr lang="es-BO"/>
          </a:p>
          <a:p>
            <a:r>
              <a:rPr lang="es-BO"/>
              <a:t>            &lt;/LinearLayout&gt;</a:t>
            </a:r>
          </a:p>
          <a:p>
            <a:endParaRPr lang="es-BO"/>
          </a:p>
          <a:p>
            <a:r>
              <a:rPr lang="es-BO"/>
              <a:t>        &lt;/LinearLayout&gt;</a:t>
            </a:r>
          </a:p>
          <a:p>
            <a:endParaRPr lang="es-BO"/>
          </a:p>
          <a:p>
            <a:r>
              <a:rPr lang="es-BO"/>
              <a:t>        &lt;TextView</a:t>
            </a:r>
          </a:p>
          <a:p>
            <a:r>
              <a:rPr lang="es-BO"/>
              <a:t>            android:id="@+id/tvOruro"</a:t>
            </a:r>
          </a:p>
          <a:p>
            <a:r>
              <a:rPr lang="es-BO"/>
              <a:t>            android:layout_width="wrap_content"</a:t>
            </a:r>
          </a:p>
          <a:p>
            <a:r>
              <a:rPr lang="es-BO"/>
              <a:t>            android:layout_height="wrap_content"</a:t>
            </a:r>
          </a:p>
          <a:p>
            <a:r>
              <a:rPr lang="es-BO"/>
              <a:t>            android:text="@string/oruro"</a:t>
            </a:r>
          </a:p>
          <a:p>
            <a:r>
              <a:rPr lang="es-BO"/>
              <a:t>            android:layout_marginBottom="15dp"</a:t>
            </a:r>
          </a:p>
          <a:p>
            <a:r>
              <a:rPr lang="es-BO"/>
              <a:t>            android:textSize="20sp"</a:t>
            </a:r>
          </a:p>
          <a:p>
            <a:r>
              <a:rPr lang="es-BO"/>
              <a:t>            android:textStyle="bold"</a:t>
            </a:r>
          </a:p>
          <a:p>
            <a:r>
              <a:rPr lang="es-BO"/>
              <a:t>            /&gt;</a:t>
            </a:r>
          </a:p>
          <a:p>
            <a:endParaRPr lang="es-BO"/>
          </a:p>
          <a:p>
            <a:r>
              <a:rPr lang="es-BO"/>
              <a:t>        &lt;LinearLayout</a:t>
            </a:r>
          </a:p>
          <a:p>
            <a:r>
              <a:rPr lang="es-BO"/>
              <a:t>            android:layout_width="wrap_content"</a:t>
            </a:r>
          </a:p>
          <a:p>
            <a:r>
              <a:rPr lang="es-BO"/>
              <a:t>            android:layout_height="wrap_content"</a:t>
            </a:r>
          </a:p>
          <a:p>
            <a:r>
              <a:rPr lang="es-BO"/>
              <a:t>            android:orientation="vertical"</a:t>
            </a:r>
          </a:p>
          <a:p>
            <a:r>
              <a:rPr lang="es-BO"/>
              <a:t>            &gt;</a:t>
            </a:r>
          </a:p>
          <a:p>
            <a:r>
              <a:rPr lang="es-BO"/>
              <a:t>            &lt;LinearLayout</a:t>
            </a:r>
          </a:p>
          <a:p>
            <a:r>
              <a:rPr lang="es-BO"/>
              <a:t>                android:layout_width="wrap_content"</a:t>
            </a:r>
          </a:p>
          <a:p>
            <a:r>
              <a:rPr lang="es-BO"/>
              <a:t>                android:layout_height="wrap_content"</a:t>
            </a:r>
          </a:p>
          <a:p>
            <a:r>
              <a:rPr lang="es-BO"/>
              <a:t>                android:orientation="horizontal"&gt;</a:t>
            </a:r>
          </a:p>
          <a:p>
            <a:endParaRPr lang="es-BO"/>
          </a:p>
          <a:p>
            <a:r>
              <a:rPr lang="es-BO"/>
              <a:t>                &lt;TextView</a:t>
            </a:r>
          </a:p>
          <a:p>
            <a:r>
              <a:rPr lang="es-BO"/>
              <a:t>                    android:id="@+id/tvCO"</a:t>
            </a:r>
          </a:p>
          <a:p>
            <a:r>
              <a:rPr lang="es-BO"/>
              <a:t>                    android:layout_width="wrap_content"</a:t>
            </a:r>
          </a:p>
          <a:p>
            <a:r>
              <a:rPr lang="es-BO"/>
              <a:t>                    android:layout_height="wrap_content"</a:t>
            </a:r>
          </a:p>
          <a:p>
            <a:r>
              <a:rPr lang="es-BO"/>
              <a:t>                    android:text="Casos Confirmados: "</a:t>
            </a:r>
          </a:p>
          <a:p>
            <a:r>
              <a:rPr lang="es-BO"/>
              <a:t>                    android:layout_marginBottom="15dp"</a:t>
            </a:r>
          </a:p>
          <a:p>
            <a:r>
              <a:rPr lang="es-BO"/>
              <a:t>                    android:textSize="20sp"</a:t>
            </a:r>
          </a:p>
          <a:p>
            <a:r>
              <a:rPr lang="es-BO"/>
              <a:t>                    android:textStyle="bold"</a:t>
            </a:r>
          </a:p>
          <a:p>
            <a:r>
              <a:rPr lang="es-BO"/>
              <a:t>                    /&gt;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938728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86556" y="154546"/>
            <a:ext cx="11806706" cy="590931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s-BO"/>
              <a:t>&lt;EditText</a:t>
            </a:r>
          </a:p>
          <a:p>
            <a:r>
              <a:rPr lang="es-BO"/>
              <a:t>                    android:id="@+id/etCasosCO"</a:t>
            </a:r>
          </a:p>
          <a:p>
            <a:r>
              <a:rPr lang="es-BO"/>
              <a:t>                    android:layout_width="wrap_content"</a:t>
            </a:r>
          </a:p>
          <a:p>
            <a:r>
              <a:rPr lang="es-BO"/>
              <a:t>                    android:layout_height="wrap_content"</a:t>
            </a:r>
          </a:p>
          <a:p>
            <a:r>
              <a:rPr lang="es-BO"/>
              <a:t>                    android:layout_marginTop="5dp"</a:t>
            </a:r>
          </a:p>
          <a:p>
            <a:r>
              <a:rPr lang="es-BO"/>
              <a:t>                    android:background="@color/colorAccent"</a:t>
            </a:r>
          </a:p>
          <a:p>
            <a:r>
              <a:rPr lang="es-BO"/>
              <a:t>                    android:hint="@string/casosC"</a:t>
            </a:r>
          </a:p>
          <a:p>
            <a:r>
              <a:rPr lang="es-BO"/>
              <a:t>                    /&gt;</a:t>
            </a:r>
          </a:p>
          <a:p>
            <a:r>
              <a:rPr lang="es-BO"/>
              <a:t>            &lt;/LinearLayout&gt;</a:t>
            </a:r>
          </a:p>
          <a:p>
            <a:endParaRPr lang="es-BO"/>
          </a:p>
          <a:p>
            <a:r>
              <a:rPr lang="es-BO"/>
              <a:t>            &lt;LinearLayout</a:t>
            </a:r>
          </a:p>
          <a:p>
            <a:r>
              <a:rPr lang="es-BO"/>
              <a:t>                android:layout_width="wrap_content"</a:t>
            </a:r>
          </a:p>
          <a:p>
            <a:r>
              <a:rPr lang="es-BO"/>
              <a:t>                android:layout_height="wrap_content"</a:t>
            </a:r>
          </a:p>
          <a:p>
            <a:r>
              <a:rPr lang="es-BO"/>
              <a:t>                android:orientation="horizontal"</a:t>
            </a:r>
          </a:p>
          <a:p>
            <a:r>
              <a:rPr lang="es-BO"/>
              <a:t>                &gt;</a:t>
            </a:r>
          </a:p>
          <a:p>
            <a:r>
              <a:rPr lang="es-BO"/>
              <a:t>                    &lt;TextView</a:t>
            </a:r>
          </a:p>
          <a:p>
            <a:r>
              <a:rPr lang="es-BO"/>
              <a:t>                        android:id="@+id/tv4"</a:t>
            </a:r>
          </a:p>
          <a:p>
            <a:r>
              <a:rPr lang="es-BO"/>
              <a:t>                        android:layout_width="wrap_content"</a:t>
            </a:r>
          </a:p>
          <a:p>
            <a:r>
              <a:rPr lang="es-BO"/>
              <a:t>                        android:layout_height="wrap_content"</a:t>
            </a:r>
          </a:p>
          <a:p>
            <a:r>
              <a:rPr lang="es-BO"/>
              <a:t>                        android:text="Casos Confirmados: "</a:t>
            </a:r>
          </a:p>
          <a:p>
            <a:r>
              <a:rPr lang="es-BO"/>
              <a:t>                        android:layout_marginBottom="15dp"</a:t>
            </a:r>
          </a:p>
          <a:p>
            <a:r>
              <a:rPr lang="es-BO"/>
              <a:t>                        android:textSize="20sp"</a:t>
            </a:r>
          </a:p>
          <a:p>
            <a:r>
              <a:rPr lang="es-BO"/>
              <a:t>                        android:textStyle="bold"</a:t>
            </a:r>
          </a:p>
          <a:p>
            <a:r>
              <a:rPr lang="es-BO"/>
              <a:t>                        /&gt;</a:t>
            </a:r>
          </a:p>
          <a:p>
            <a:r>
              <a:rPr lang="es-BO"/>
              <a:t>                    &lt;EditText</a:t>
            </a:r>
          </a:p>
          <a:p>
            <a:r>
              <a:rPr lang="es-BO"/>
              <a:t>                        android:id="@+id/etCasosSO"</a:t>
            </a:r>
          </a:p>
          <a:p>
            <a:r>
              <a:rPr lang="es-BO"/>
              <a:t>                        android:layout_width="wrap_content"</a:t>
            </a:r>
          </a:p>
          <a:p>
            <a:r>
              <a:rPr lang="es-BO"/>
              <a:t>                        android:layout_height="wrap_content"</a:t>
            </a:r>
          </a:p>
          <a:p>
            <a:r>
              <a:rPr lang="es-BO"/>
              <a:t>                        android:layout_marginTop="5dp"</a:t>
            </a:r>
          </a:p>
          <a:p>
            <a:r>
              <a:rPr lang="es-BO"/>
              <a:t>                        android:background="@color/colorAccent"</a:t>
            </a:r>
          </a:p>
          <a:p>
            <a:r>
              <a:rPr lang="es-BO"/>
              <a:t>                        android:hint="@string/casosSC"</a:t>
            </a:r>
          </a:p>
          <a:p>
            <a:r>
              <a:rPr lang="es-BO"/>
              <a:t>                        /&gt;</a:t>
            </a:r>
          </a:p>
          <a:p>
            <a:endParaRPr lang="es-BO"/>
          </a:p>
          <a:p>
            <a:r>
              <a:rPr lang="es-BO"/>
              <a:t>            &lt;/LinearLayout&gt;</a:t>
            </a:r>
          </a:p>
          <a:p>
            <a:endParaRPr lang="es-BO"/>
          </a:p>
          <a:p>
            <a:r>
              <a:rPr lang="es-BO"/>
              <a:t>        &lt;/LinearLayout&gt;</a:t>
            </a:r>
          </a:p>
          <a:p>
            <a:endParaRPr lang="es-BO"/>
          </a:p>
          <a:p>
            <a:r>
              <a:rPr lang="es-BO"/>
              <a:t>        &lt;LinearLayout</a:t>
            </a:r>
          </a:p>
          <a:p>
            <a:r>
              <a:rPr lang="es-BO"/>
              <a:t>            android:layout_width="wrap_content"</a:t>
            </a:r>
          </a:p>
          <a:p>
            <a:r>
              <a:rPr lang="es-BO"/>
              <a:t>            android:layout_height="wrap_content"</a:t>
            </a:r>
          </a:p>
          <a:p>
            <a:r>
              <a:rPr lang="es-BO"/>
              <a:t>            android:orientation="horizontal"</a:t>
            </a:r>
          </a:p>
          <a:p>
            <a:r>
              <a:rPr lang="es-BO"/>
              <a:t>            &gt;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884476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9751844_TF22566005" id="{80212831-F4EA-4C99-9968-B3433CBDC81C}" vid="{6295953B-19A2-44E8-BAE7-B9BD1276CA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Futuro Celestial</Template>
  <TotalTime>0</TotalTime>
  <Words>2527</Words>
  <Application>Microsoft Office PowerPoint</Application>
  <PresentationFormat>Panorámica</PresentationFormat>
  <Paragraphs>473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Celestial</vt:lpstr>
      <vt:lpstr>Defensa Hito 2 - Caso de uso:  Epidemia Corona Virus</vt:lpstr>
      <vt:lpstr>Caso de Uso: Epidemia corona virus</vt:lpstr>
      <vt:lpstr>Pregunta 1-2: Diseñar e implementar la aplicacion. (.java - .xml) PART I – II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Todo este código forma parte del .xml, en este código se insertan 2 imágenes las cuales se mencionaron anteriormente, en el presente código se definen los “id” de los EditText, Button, TextView, para luego trabajar con esos nombres en el .java </vt:lpstr>
      <vt:lpstr>A continuación se muestra el código que va en el string:</vt:lpstr>
      <vt:lpstr>Pregunta 3: Implementar la funcionalidad de Seteo de valores a las ciudades (Contagiados y sospechosos).</vt:lpstr>
      <vt:lpstr>A continuación se muestra el desarrollo del código en .java</vt:lpstr>
      <vt:lpstr>A continuación se muestra el desarrollo del código en .java</vt:lpstr>
      <vt:lpstr>A continuación se muestra el uso de una función para inicializar variables en .java , esto para rescatar la información ingresada por el usuario, acompañado de la función onClick para los botones</vt:lpstr>
      <vt:lpstr>A continuación se muestra el uso de una función para el botón de seteo de valores, según la ciudad ingresada los valores irán donde corresponden</vt:lpstr>
      <vt:lpstr>Pregunta 4: Implementar la funcionalidad de el calculo de casos contagiados y sospechosos por ciudad.</vt:lpstr>
      <vt:lpstr>A continuación se muestra el uso de una función para el botón de calcular, esta función calcula cual es la ciudad con mayor numero de casos confirmados o sospechosos, según el tipo de caso que desee ver el usuario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2020-04-11T18:33:53Z</dcterms:created>
  <dcterms:modified xsi:type="dcterms:W3CDTF">2020-04-11T20:08:47Z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