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6C3B-BC4A-F64F-865F-88E54C54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1BC66-0F28-B542-AF8F-BC98869F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EAE0-310B-6245-9736-24E3A207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B33A-A8E2-1E42-B921-5D031E96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17AB-F905-5542-A1B9-73253E3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2925-D6B8-1C48-8FC2-B450F5E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545F-7E51-494D-B4F0-D4F1303C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0994-0769-4B43-A974-50EA70DD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9392-D578-9A42-8C47-4D949180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A852-24E8-F841-96A8-731837E5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2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CB321-96E0-2247-B52E-49CBCEE1D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B8E8-1C0B-1043-89DB-427C8627B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BA54-DA2A-8C40-8EA5-23310062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C058-5318-E240-8DA8-0563613C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D4925-60DD-F14D-9EA1-F1A383DC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4F0B-B742-184B-93C5-E76849DE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4BB6-B403-2045-A548-3CE3F401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53694-C83E-9E40-807A-EC0FDA4C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945B-7690-6E4C-B74D-2092312A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4CA3-1DD4-FF42-8DCF-836971B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25E3-5F7F-854A-A912-B9D7E658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5A7C8-74C0-AF42-B979-582CF089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66A5-B360-8642-AB7F-F9620E86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7DE3-8BEC-ED42-A3EE-803F7E7F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19BA-2848-8F44-B363-BCB99919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2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557D-C34A-A44D-BCAD-D3B6AE96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B7AE-D159-C44E-A347-F9CC70BEA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86C47-273C-A04C-AA84-DC72D463F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314D6-61F4-A945-AA31-61855B71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1DD31-E291-7A4E-82BB-6DDB40CB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2995E-4D3C-FD40-8B6A-3E96662D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1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84E8-01BC-264B-B2BE-061DADE8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CE214-6614-634B-8653-AA2DEB0B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5D60B-591C-074C-94CF-C23F15A21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6F575-BEF9-2C43-9443-B057EC887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06122-9451-974E-913F-DE7D444C3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F3EE7-D45B-FA48-B942-389EC82C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0AC47-F5CE-C245-8BBF-D15F9CFB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BBDA9-56A4-144F-8D0C-C426ED4C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075F-CCA0-FD41-A6E7-1041AE5F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4DD5D-2AA1-9743-A683-9AD618A0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6A02B-EFA9-B844-8D35-E7A148EE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1A43-86E7-8D49-A2B9-D2B42701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9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A649C-F2AD-7549-9291-04A620B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6D40E-799F-C44B-BC35-D900B82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64448-821D-1A40-8A76-2E9F8F42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5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3D81-88E0-BF48-8824-5991ECAD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4677-0324-0F4B-BC8C-7F5CE97C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2A4A7-7AD1-FD4D-A8D8-D28E9011E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3E4A1-A028-604D-8969-59389069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1AE35-0622-104D-AEFA-1296EDC2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CAF8D-0801-1844-A7EE-6552EB87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8C68-45EB-CF45-A6AC-64C88C68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3E3B7-50BC-264C-A510-8EEF47A46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B4869-E10B-854B-8DA3-CEA21B045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07885-65A6-AB4F-8EF8-9962FFDE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BFB7-D356-7C4A-AD0C-BE882280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AA4D1-4A55-8740-B859-14FD9689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E51B5-00BB-E244-A4AF-B8DEDDE4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47A7B-8452-2647-8DD9-42B3B004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95F3-EC9C-EF4C-986C-BE0C3F6E9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C619-8E0B-A34C-A9EE-5E1C3FBA2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F83E-7069-4943-BD79-76D2B8E4D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keyboard, electronics, computer, close&#10;&#10;Description automatically generated">
            <a:extLst>
              <a:ext uri="{FF2B5EF4-FFF2-40B4-BE49-F238E27FC236}">
                <a16:creationId xmlns:a16="http://schemas.microsoft.com/office/drawing/2014/main" id="{2F3E85AA-F758-8042-80DC-F594AE57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19300"/>
            <a:ext cx="7620000" cy="2819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D098A0-FC29-9B49-A9FF-0690DE3F94F9}"/>
              </a:ext>
            </a:extLst>
          </p:cNvPr>
          <p:cNvSpPr/>
          <p:nvPr/>
        </p:nvSpPr>
        <p:spPr>
          <a:xfrm>
            <a:off x="4786610" y="3095580"/>
            <a:ext cx="1149179" cy="1037968"/>
          </a:xfrm>
          <a:prstGeom prst="rect">
            <a:avLst/>
          </a:prstGeom>
          <a:noFill/>
          <a:ln w="76200">
            <a:solidFill>
              <a:srgbClr val="51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079529F4-A015-F047-83C7-02EE0E3ACC8F}"/>
              </a:ext>
            </a:extLst>
          </p:cNvPr>
          <p:cNvSpPr/>
          <p:nvPr/>
        </p:nvSpPr>
        <p:spPr>
          <a:xfrm rot="17063994">
            <a:off x="6344922" y="3364833"/>
            <a:ext cx="471526" cy="1051490"/>
          </a:xfrm>
          <a:prstGeom prst="upArrow">
            <a:avLst>
              <a:gd name="adj1" fmla="val 25000"/>
              <a:gd name="adj2" fmla="val 50000"/>
            </a:avLst>
          </a:prstGeom>
          <a:solidFill>
            <a:srgbClr val="5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2021-06-16T19:16:53Z</dcterms:created>
  <dcterms:modified xsi:type="dcterms:W3CDTF">2021-06-16T19:19:38Z</dcterms:modified>
</cp:coreProperties>
</file>