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204" d="100"/>
          <a:sy n="204" d="100"/>
        </p:scale>
        <p:origin x="-1040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6C3B-BC4A-F64F-865F-88E54C543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1BC66-0F28-B542-AF8F-BC98869F9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6EAE0-310B-6245-9736-24E3A207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B33A-A8E2-1E42-B921-5D031E96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917AB-F905-5542-A1B9-73253E36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2925-D6B8-1C48-8FC2-B450F5E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0545F-7E51-494D-B4F0-D4F1303C6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0994-0769-4B43-A974-50EA70DD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9392-D578-9A42-8C47-4D949180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0A852-24E8-F841-96A8-731837E5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2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CB321-96E0-2247-B52E-49CBCEE1D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B8E8-1C0B-1043-89DB-427C8627B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BA54-DA2A-8C40-8EA5-23310062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FC058-5318-E240-8DA8-0563613C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D4925-60DD-F14D-9EA1-F1A383DC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4F0B-B742-184B-93C5-E76849DE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44BB6-B403-2045-A548-3CE3F401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53694-C83E-9E40-807A-EC0FDA4C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F945B-7690-6E4C-B74D-2092312A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4CA3-1DD4-FF42-8DCF-836971B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8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25E3-5F7F-854A-A912-B9D7E658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5A7C8-74C0-AF42-B979-582CF089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F66A5-B360-8642-AB7F-F9620E86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7DE3-8BEC-ED42-A3EE-803F7E7F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019BA-2848-8F44-B363-BCB99919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2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557D-C34A-A44D-BCAD-D3B6AE96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B7AE-D159-C44E-A347-F9CC70BEA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86C47-273C-A04C-AA84-DC72D463F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314D6-61F4-A945-AA31-61855B71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1DD31-E291-7A4E-82BB-6DDB40CB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2995E-4D3C-FD40-8B6A-3E96662D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1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84E8-01BC-264B-B2BE-061DADE8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CE214-6614-634B-8653-AA2DEB0B4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5D60B-591C-074C-94CF-C23F15A21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6F575-BEF9-2C43-9443-B057EC887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06122-9451-974E-913F-DE7D444C3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F3EE7-D45B-FA48-B942-389EC82C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0AC47-F5CE-C245-8BBF-D15F9CFB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BBDA9-56A4-144F-8D0C-C426ED4C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075F-CCA0-FD41-A6E7-1041AE5F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4DD5D-2AA1-9743-A683-9AD618A0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6A02B-EFA9-B844-8D35-E7A148EE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31A43-86E7-8D49-A2B9-D2B42701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9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A649C-F2AD-7549-9291-04A620B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6D40E-799F-C44B-BC35-D900B829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64448-821D-1A40-8A76-2E9F8F42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5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3D81-88E0-BF48-8824-5991ECAD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4677-0324-0F4B-BC8C-7F5CE97C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2A4A7-7AD1-FD4D-A8D8-D28E9011E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3E4A1-A028-604D-8969-59389069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1AE35-0622-104D-AEFA-1296EDC2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CAF8D-0801-1844-A7EE-6552EB87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8C68-45EB-CF45-A6AC-64C88C68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3E3B7-50BC-264C-A510-8EEF47A46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B4869-E10B-854B-8DA3-CEA21B045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07885-65A6-AB4F-8EF8-9962FFDE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1BFB7-D356-7C4A-AD0C-BE882280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AA4D1-4A55-8740-B859-14FD9689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E51B5-00BB-E244-A4AF-B8DEDDE4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47A7B-8452-2647-8DD9-42B3B004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95F3-EC9C-EF4C-986C-BE0C3F6E9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F144-618B-1A4E-9F2D-D69615B5794B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C619-8E0B-A34C-A9EE-5E1C3FBA2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CF83E-7069-4943-BD79-76D2B8E4D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08BD-1912-6745-853D-261745D4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4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3E85AA-F758-8042-80DC-F594AE57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86000" y="2169160"/>
            <a:ext cx="7620000" cy="25196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2E4FC8-7567-A740-A38E-59B53146BA3E}"/>
              </a:ext>
            </a:extLst>
          </p:cNvPr>
          <p:cNvSpPr/>
          <p:nvPr/>
        </p:nvSpPr>
        <p:spPr>
          <a:xfrm>
            <a:off x="7240776" y="3720187"/>
            <a:ext cx="1149179" cy="820282"/>
          </a:xfrm>
          <a:prstGeom prst="rect">
            <a:avLst/>
          </a:prstGeom>
          <a:noFill/>
          <a:ln w="76200">
            <a:solidFill>
              <a:srgbClr val="51E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3E85AA-F758-8042-80DC-F594AE57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86000" y="2169160"/>
            <a:ext cx="7620000" cy="2519680"/>
          </a:xfrm>
          <a:prstGeom prst="rect">
            <a:avLst/>
          </a:prstGeom>
        </p:spPr>
      </p:pic>
      <p:sp>
        <p:nvSpPr>
          <p:cNvPr id="7" name="Up Arrow 6">
            <a:extLst>
              <a:ext uri="{FF2B5EF4-FFF2-40B4-BE49-F238E27FC236}">
                <a16:creationId xmlns:a16="http://schemas.microsoft.com/office/drawing/2014/main" id="{079529F4-A015-F047-83C7-02EE0E3ACC8F}"/>
              </a:ext>
            </a:extLst>
          </p:cNvPr>
          <p:cNvSpPr/>
          <p:nvPr/>
        </p:nvSpPr>
        <p:spPr>
          <a:xfrm rot="17063994">
            <a:off x="6344922" y="3364833"/>
            <a:ext cx="471526" cy="1051490"/>
          </a:xfrm>
          <a:prstGeom prst="upArrow">
            <a:avLst>
              <a:gd name="adj1" fmla="val 25000"/>
              <a:gd name="adj2" fmla="val 50000"/>
            </a:avLst>
          </a:prstGeom>
          <a:solidFill>
            <a:srgbClr val="51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2E4FC8-7567-A740-A38E-59B53146BA3E}"/>
              </a:ext>
            </a:extLst>
          </p:cNvPr>
          <p:cNvSpPr/>
          <p:nvPr/>
        </p:nvSpPr>
        <p:spPr>
          <a:xfrm>
            <a:off x="7240776" y="3720187"/>
            <a:ext cx="1149179" cy="820282"/>
          </a:xfrm>
          <a:prstGeom prst="rect">
            <a:avLst/>
          </a:prstGeom>
          <a:noFill/>
          <a:ln w="76200">
            <a:solidFill>
              <a:srgbClr val="51E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9C3503-3251-F645-A9F9-F4A697352641}"/>
              </a:ext>
            </a:extLst>
          </p:cNvPr>
          <p:cNvSpPr/>
          <p:nvPr/>
        </p:nvSpPr>
        <p:spPr>
          <a:xfrm>
            <a:off x="4863646" y="3064565"/>
            <a:ext cx="1149179" cy="820282"/>
          </a:xfrm>
          <a:prstGeom prst="rect">
            <a:avLst/>
          </a:prstGeom>
          <a:noFill/>
          <a:ln w="76200">
            <a:solidFill>
              <a:srgbClr val="51E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7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3E85AA-F758-8042-80DC-F594AE57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86000" y="2169160"/>
            <a:ext cx="7620000" cy="25196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6CADD78-23C9-8349-AC64-B8A1276F5BB4}"/>
              </a:ext>
            </a:extLst>
          </p:cNvPr>
          <p:cNvSpPr/>
          <p:nvPr/>
        </p:nvSpPr>
        <p:spPr>
          <a:xfrm>
            <a:off x="2566417" y="3474706"/>
            <a:ext cx="359663" cy="236916"/>
          </a:xfrm>
          <a:prstGeom prst="rect">
            <a:avLst/>
          </a:prstGeom>
          <a:noFill/>
          <a:ln w="76200">
            <a:solidFill>
              <a:srgbClr val="51E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F51F0-BAF4-4B4A-A19F-3E02FDAA1158}"/>
              </a:ext>
            </a:extLst>
          </p:cNvPr>
          <p:cNvSpPr txBox="1"/>
          <p:nvPr/>
        </p:nvSpPr>
        <p:spPr>
          <a:xfrm>
            <a:off x="3339376" y="3499680"/>
            <a:ext cx="343230" cy="21544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51EA00"/>
                </a:solidFill>
              </a:rPr>
              <a:t>⌘</a:t>
            </a:r>
            <a:r>
              <a:rPr lang="en-US" sz="1400" b="1" dirty="0">
                <a:solidFill>
                  <a:srgbClr val="51E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6D007-B809-454D-AE54-2CD51555B624}"/>
              </a:ext>
            </a:extLst>
          </p:cNvPr>
          <p:cNvSpPr txBox="1"/>
          <p:nvPr/>
        </p:nvSpPr>
        <p:spPr>
          <a:xfrm>
            <a:off x="3696456" y="3499680"/>
            <a:ext cx="337098" cy="21544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51EA00"/>
                </a:solidFill>
              </a:rPr>
              <a:t>⌘</a:t>
            </a:r>
            <a:r>
              <a:rPr lang="en-US" sz="1400" b="1" dirty="0">
                <a:solidFill>
                  <a:srgbClr val="51EA00"/>
                </a:solidFill>
              </a:rPr>
              <a:t>C</a:t>
            </a:r>
            <a:endParaRPr lang="en-US" sz="1400" b="1" dirty="0">
              <a:solidFill>
                <a:srgbClr val="51E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9BE6A-6FE4-6E4F-BEBC-275CD217EDE2}"/>
              </a:ext>
            </a:extLst>
          </p:cNvPr>
          <p:cNvSpPr txBox="1"/>
          <p:nvPr/>
        </p:nvSpPr>
        <p:spPr>
          <a:xfrm>
            <a:off x="4033554" y="3499680"/>
            <a:ext cx="343230" cy="21544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51EA00"/>
                </a:solidFill>
              </a:rPr>
              <a:t>⌘</a:t>
            </a:r>
            <a:r>
              <a:rPr lang="en-US" sz="1400" b="1" dirty="0">
                <a:solidFill>
                  <a:srgbClr val="51EA00"/>
                </a:solidFill>
              </a:rPr>
              <a:t>V</a:t>
            </a:r>
            <a:endParaRPr lang="en-US" sz="1400" b="1" dirty="0">
              <a:solidFill>
                <a:srgbClr val="51E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0328B7-4B7A-6A49-81EC-3A4E63CC1E4A}"/>
              </a:ext>
            </a:extLst>
          </p:cNvPr>
          <p:cNvSpPr txBox="1"/>
          <p:nvPr/>
        </p:nvSpPr>
        <p:spPr>
          <a:xfrm>
            <a:off x="5262150" y="3188081"/>
            <a:ext cx="229063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51EA00"/>
                </a:solidFill>
              </a:rPr>
              <a:t>↑</a:t>
            </a:r>
            <a:endParaRPr lang="en-US" sz="1100" b="1" dirty="0">
              <a:solidFill>
                <a:srgbClr val="51E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C8DD8C-76C4-C041-B50A-6173BF2C8C27}"/>
              </a:ext>
            </a:extLst>
          </p:cNvPr>
          <p:cNvSpPr txBox="1"/>
          <p:nvPr/>
        </p:nvSpPr>
        <p:spPr>
          <a:xfrm rot="10800000">
            <a:off x="5313484" y="3465596"/>
            <a:ext cx="229063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51EA00"/>
                </a:solidFill>
              </a:rPr>
              <a:t>↑</a:t>
            </a:r>
            <a:endParaRPr lang="en-US" sz="1100" b="1" dirty="0">
              <a:solidFill>
                <a:srgbClr val="51E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BA98B0-13D6-7040-B513-3C63F5877838}"/>
              </a:ext>
            </a:extLst>
          </p:cNvPr>
          <p:cNvSpPr txBox="1"/>
          <p:nvPr/>
        </p:nvSpPr>
        <p:spPr>
          <a:xfrm rot="5400000">
            <a:off x="5617849" y="3465596"/>
            <a:ext cx="229063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51EA00"/>
                </a:solidFill>
              </a:rPr>
              <a:t>↑</a:t>
            </a:r>
            <a:endParaRPr lang="en-US" sz="1100" b="1" dirty="0">
              <a:solidFill>
                <a:srgbClr val="51E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CEDDF5-93B0-AD4C-92AE-EEBF4DCBA085}"/>
              </a:ext>
            </a:extLst>
          </p:cNvPr>
          <p:cNvSpPr txBox="1"/>
          <p:nvPr/>
        </p:nvSpPr>
        <p:spPr>
          <a:xfrm rot="16200000">
            <a:off x="5010387" y="3469990"/>
            <a:ext cx="229063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51EA00"/>
                </a:solidFill>
              </a:rPr>
              <a:t>↑</a:t>
            </a:r>
            <a:endParaRPr lang="en-US" sz="1100" b="1" dirty="0">
              <a:solidFill>
                <a:srgbClr val="51E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E19E71-AA36-1D49-B714-15A3D32B7A3B}"/>
              </a:ext>
            </a:extLst>
          </p:cNvPr>
          <p:cNvSpPr txBox="1"/>
          <p:nvPr/>
        </p:nvSpPr>
        <p:spPr>
          <a:xfrm>
            <a:off x="4829012" y="177965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1EA00"/>
                </a:solidFill>
                <a:latin typeface="Fira Sans" panose="020B0503050000020004" pitchFamily="34" charset="0"/>
              </a:rPr>
              <a:t>Navigation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F7F7D5-56AC-6A40-8A39-8B0305870E53}"/>
              </a:ext>
            </a:extLst>
          </p:cNvPr>
          <p:cNvSpPr txBox="1"/>
          <p:nvPr/>
        </p:nvSpPr>
        <p:spPr>
          <a:xfrm>
            <a:off x="2925484" y="1785390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1EA00"/>
                </a:solidFill>
                <a:latin typeface="Fira Sans" panose="020B0503050000020004" pitchFamily="34" charset="0"/>
              </a:rPr>
              <a:t>Cut, Copy, Paste</a:t>
            </a: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4B60BB11-7A79-9D4A-9DF3-FE69E6A151EB}"/>
              </a:ext>
            </a:extLst>
          </p:cNvPr>
          <p:cNvSpPr/>
          <p:nvPr/>
        </p:nvSpPr>
        <p:spPr>
          <a:xfrm rot="10800000">
            <a:off x="5206793" y="2163425"/>
            <a:ext cx="335754" cy="842822"/>
          </a:xfrm>
          <a:prstGeom prst="upArrow">
            <a:avLst>
              <a:gd name="adj1" fmla="val 18539"/>
              <a:gd name="adj2" fmla="val 60113"/>
            </a:avLst>
          </a:prstGeom>
          <a:solidFill>
            <a:srgbClr val="51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C892CAF4-7E8F-EF49-9D01-3747BA527162}"/>
              </a:ext>
            </a:extLst>
          </p:cNvPr>
          <p:cNvSpPr/>
          <p:nvPr/>
        </p:nvSpPr>
        <p:spPr>
          <a:xfrm rot="10800000">
            <a:off x="3682606" y="2169160"/>
            <a:ext cx="335754" cy="1153598"/>
          </a:xfrm>
          <a:prstGeom prst="upArrow">
            <a:avLst>
              <a:gd name="adj1" fmla="val 18539"/>
              <a:gd name="adj2" fmla="val 60113"/>
            </a:avLst>
          </a:prstGeom>
          <a:solidFill>
            <a:srgbClr val="51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3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Fira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2021-06-16T19:16:53Z</dcterms:created>
  <dcterms:modified xsi:type="dcterms:W3CDTF">2021-06-16T19:56:00Z</dcterms:modified>
</cp:coreProperties>
</file>