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FBA19-6007-6443-A1DE-9D5B31D83B51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8C2ECB-A45D-7F48-AC68-7265CF8B4E4D}">
      <dgm:prSet phldrT="[Text]" custT="1"/>
      <dgm:spPr>
        <a:solidFill>
          <a:srgbClr val="4472C4">
            <a:alpha val="25098"/>
          </a:srgbClr>
        </a:solidFill>
        <a:ln>
          <a:noFill/>
        </a:ln>
      </dgm:spPr>
      <dgm:t>
        <a:bodyPr/>
        <a:lstStyle/>
        <a:p>
          <a:pPr algn="ctr"/>
          <a:r>
            <a:rPr lang="en-US" sz="1600" b="1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Design Parameters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What are my attributes and levels?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Sample size (# respondents)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Choice questions per respondent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Alternative per choice question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Labeled or unlabeled design?</a:t>
          </a:r>
        </a:p>
      </dgm:t>
    </dgm:pt>
    <dgm:pt modelId="{071B5408-F490-3649-86F1-F9D315470CEB}" type="parTrans" cxnId="{48A13F0C-B94C-2149-9B4F-1E8BA620E0CD}">
      <dgm:prSet/>
      <dgm:spPr/>
      <dgm:t>
        <a:bodyPr/>
        <a:lstStyle/>
        <a:p>
          <a:endParaRPr lang="en-US"/>
        </a:p>
      </dgm:t>
    </dgm:pt>
    <dgm:pt modelId="{D4486D99-4985-DC4D-B6CF-FB708F7987CF}" type="sibTrans" cxnId="{48A13F0C-B94C-2149-9B4F-1E8BA620E0CD}">
      <dgm:prSet/>
      <dgm:spPr/>
      <dgm:t>
        <a:bodyPr/>
        <a:lstStyle/>
        <a:p>
          <a:endParaRPr lang="en-US"/>
        </a:p>
      </dgm:t>
    </dgm:pt>
    <dgm:pt modelId="{A5B38A22-1B1B-B848-805F-DEF2122280A8}">
      <dgm:prSet phldrT="[Text]" custT="1"/>
      <dgm:spPr>
        <a:solidFill>
          <a:srgbClr val="4472C4">
            <a:alpha val="25098"/>
          </a:srgbClr>
        </a:solidFill>
        <a:ln>
          <a:noFill/>
        </a:ln>
      </dgm:spPr>
      <dgm:t>
        <a:bodyPr/>
        <a:lstStyle/>
        <a:p>
          <a:pPr algn="ctr"/>
          <a:r>
            <a:rPr lang="en-US" sz="1600" b="1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Design of Experiment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Orthogonality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Balance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Overlap</a:t>
          </a:r>
        </a:p>
      </dgm:t>
    </dgm:pt>
    <dgm:pt modelId="{97AB141A-B628-E344-8912-48F6057601D0}" type="parTrans" cxnId="{4E330DCA-A981-6141-B7AA-5E9B2974C7AF}">
      <dgm:prSet/>
      <dgm:spPr/>
      <dgm:t>
        <a:bodyPr/>
        <a:lstStyle/>
        <a:p>
          <a:endParaRPr lang="en-US"/>
        </a:p>
      </dgm:t>
    </dgm:pt>
    <dgm:pt modelId="{04F0EA3D-6E8F-EE47-A346-F6D227D1FA97}" type="sibTrans" cxnId="{4E330DCA-A981-6141-B7AA-5E9B2974C7AF}">
      <dgm:prSet/>
      <dgm:spPr/>
      <dgm:t>
        <a:bodyPr/>
        <a:lstStyle/>
        <a:p>
          <a:endParaRPr lang="en-US"/>
        </a:p>
      </dgm:t>
    </dgm:pt>
    <dgm:pt modelId="{8F7FED3C-13F2-2849-8CF7-B78B9CED650C}">
      <dgm:prSet phldrT="[Text]" custT="1"/>
      <dgm:spPr>
        <a:solidFill>
          <a:srgbClr val="4472C4">
            <a:alpha val="25098"/>
          </a:srgbClr>
        </a:solidFill>
        <a:ln>
          <a:noFill/>
        </a:ln>
      </dgm:spPr>
      <dgm:t>
        <a:bodyPr/>
        <a:lstStyle/>
        <a:p>
          <a:pPr algn="ctr"/>
          <a:r>
            <a:rPr lang="en-US" sz="1600" b="1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User Experience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Implausible combinations</a:t>
          </a:r>
        </a:p>
        <a:p>
          <a:pPr algn="l"/>
          <a:r>
            <a:rPr lang="en-US" sz="16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Respondent fatigue</a:t>
          </a:r>
        </a:p>
      </dgm:t>
    </dgm:pt>
    <dgm:pt modelId="{12FEE702-74BD-D847-AA30-6354312C17B0}" type="sibTrans" cxnId="{1A7943D7-EF47-184D-882A-F3499093F206}">
      <dgm:prSet/>
      <dgm:spPr/>
      <dgm:t>
        <a:bodyPr/>
        <a:lstStyle/>
        <a:p>
          <a:endParaRPr lang="en-US"/>
        </a:p>
      </dgm:t>
    </dgm:pt>
    <dgm:pt modelId="{BC76D364-5609-9E4F-96D6-941A74AD9A0B}" type="parTrans" cxnId="{1A7943D7-EF47-184D-882A-F3499093F206}">
      <dgm:prSet/>
      <dgm:spPr/>
      <dgm:t>
        <a:bodyPr/>
        <a:lstStyle/>
        <a:p>
          <a:endParaRPr lang="en-US"/>
        </a:p>
      </dgm:t>
    </dgm:pt>
    <dgm:pt modelId="{4E643521-1760-A649-8288-55D9DEEB45EA}" type="pres">
      <dgm:prSet presAssocID="{17DFBA19-6007-6443-A1DE-9D5B31D83B51}" presName="Name0" presStyleCnt="0">
        <dgm:presLayoutVars>
          <dgm:dir/>
          <dgm:resizeHandles val="exact"/>
        </dgm:presLayoutVars>
      </dgm:prSet>
      <dgm:spPr/>
    </dgm:pt>
    <dgm:pt modelId="{39E60B63-D252-154A-943C-D2E7FEE44D88}" type="pres">
      <dgm:prSet presAssocID="{918C2ECB-A45D-7F48-AC68-7265CF8B4E4D}" presName="node" presStyleLbl="node1" presStyleIdx="0" presStyleCnt="3" custScaleX="115183" custScaleY="123252" custRadScaleRad="67891" custRadScaleInc="-13078">
        <dgm:presLayoutVars>
          <dgm:bulletEnabled val="1"/>
        </dgm:presLayoutVars>
      </dgm:prSet>
      <dgm:spPr/>
    </dgm:pt>
    <dgm:pt modelId="{D19C33DD-EC77-E642-89CA-7584F27B594D}" type="pres">
      <dgm:prSet presAssocID="{D4486D99-4985-DC4D-B6CF-FB708F7987CF}" presName="sibTrans" presStyleLbl="sibTrans2D1" presStyleIdx="0" presStyleCnt="3"/>
      <dgm:spPr/>
    </dgm:pt>
    <dgm:pt modelId="{46D8C9C5-922F-724B-BA4F-F415A8F676C2}" type="pres">
      <dgm:prSet presAssocID="{D4486D99-4985-DC4D-B6CF-FB708F7987CF}" presName="connectorText" presStyleLbl="sibTrans2D1" presStyleIdx="0" presStyleCnt="3"/>
      <dgm:spPr/>
    </dgm:pt>
    <dgm:pt modelId="{4DF3D7A2-C581-C94D-9ED1-3A0682547041}" type="pres">
      <dgm:prSet presAssocID="{8F7FED3C-13F2-2849-8CF7-B78B9CED650C}" presName="node" presStyleLbl="node1" presStyleIdx="1" presStyleCnt="3" custScaleX="83776" custScaleY="87837" custRadScaleRad="83598" custRadScaleInc="-20086">
        <dgm:presLayoutVars>
          <dgm:bulletEnabled val="1"/>
        </dgm:presLayoutVars>
      </dgm:prSet>
      <dgm:spPr/>
    </dgm:pt>
    <dgm:pt modelId="{B0F1B12B-5BAB-0940-B41E-2B304AD3D657}" type="pres">
      <dgm:prSet presAssocID="{12FEE702-74BD-D847-AA30-6354312C17B0}" presName="sibTrans" presStyleLbl="sibTrans2D1" presStyleIdx="1" presStyleCnt="3"/>
      <dgm:spPr/>
    </dgm:pt>
    <dgm:pt modelId="{4A127175-EE65-3B40-A419-5342A2B4E6F6}" type="pres">
      <dgm:prSet presAssocID="{12FEE702-74BD-D847-AA30-6354312C17B0}" presName="connectorText" presStyleLbl="sibTrans2D1" presStyleIdx="1" presStyleCnt="3"/>
      <dgm:spPr/>
    </dgm:pt>
    <dgm:pt modelId="{A4267CB1-B060-E64A-A138-16A78B86008F}" type="pres">
      <dgm:prSet presAssocID="{A5B38A22-1B1B-B848-805F-DEF2122280A8}" presName="node" presStyleLbl="node1" presStyleIdx="2" presStyleCnt="3" custScaleX="84630" custScaleY="89383" custRadScaleRad="97154" custRadScaleInc="24372">
        <dgm:presLayoutVars>
          <dgm:bulletEnabled val="1"/>
        </dgm:presLayoutVars>
      </dgm:prSet>
      <dgm:spPr/>
    </dgm:pt>
    <dgm:pt modelId="{E06156B5-0E14-964C-8CF6-711A02ADFA2C}" type="pres">
      <dgm:prSet presAssocID="{04F0EA3D-6E8F-EE47-A346-F6D227D1FA97}" presName="sibTrans" presStyleLbl="sibTrans2D1" presStyleIdx="2" presStyleCnt="3"/>
      <dgm:spPr/>
    </dgm:pt>
    <dgm:pt modelId="{3214E9C4-CA86-1F44-9992-FE135F510DD4}" type="pres">
      <dgm:prSet presAssocID="{04F0EA3D-6E8F-EE47-A346-F6D227D1FA97}" presName="connectorText" presStyleLbl="sibTrans2D1" presStyleIdx="2" presStyleCnt="3"/>
      <dgm:spPr/>
    </dgm:pt>
  </dgm:ptLst>
  <dgm:cxnLst>
    <dgm:cxn modelId="{17DBAE09-3962-B340-97A1-5D97FC8741EA}" type="presOf" srcId="{12FEE702-74BD-D847-AA30-6354312C17B0}" destId="{4A127175-EE65-3B40-A419-5342A2B4E6F6}" srcOrd="1" destOrd="0" presId="urn:microsoft.com/office/officeart/2005/8/layout/cycle7"/>
    <dgm:cxn modelId="{48A13F0C-B94C-2149-9B4F-1E8BA620E0CD}" srcId="{17DFBA19-6007-6443-A1DE-9D5B31D83B51}" destId="{918C2ECB-A45D-7F48-AC68-7265CF8B4E4D}" srcOrd="0" destOrd="0" parTransId="{071B5408-F490-3649-86F1-F9D315470CEB}" sibTransId="{D4486D99-4985-DC4D-B6CF-FB708F7987CF}"/>
    <dgm:cxn modelId="{6FC3A414-350F-E346-8A44-7B1476C48066}" type="presOf" srcId="{12FEE702-74BD-D847-AA30-6354312C17B0}" destId="{B0F1B12B-5BAB-0940-B41E-2B304AD3D657}" srcOrd="0" destOrd="0" presId="urn:microsoft.com/office/officeart/2005/8/layout/cycle7"/>
    <dgm:cxn modelId="{6DC05546-485D-C64A-A412-1C9CCDF1C418}" type="presOf" srcId="{A5B38A22-1B1B-B848-805F-DEF2122280A8}" destId="{A4267CB1-B060-E64A-A138-16A78B86008F}" srcOrd="0" destOrd="0" presId="urn:microsoft.com/office/officeart/2005/8/layout/cycle7"/>
    <dgm:cxn modelId="{89A7F94D-E8B0-C240-A72D-CA4473173E71}" type="presOf" srcId="{04F0EA3D-6E8F-EE47-A346-F6D227D1FA97}" destId="{E06156B5-0E14-964C-8CF6-711A02ADFA2C}" srcOrd="0" destOrd="0" presId="urn:microsoft.com/office/officeart/2005/8/layout/cycle7"/>
    <dgm:cxn modelId="{409BA96F-A739-0040-B551-92D45EF7F1F1}" type="presOf" srcId="{918C2ECB-A45D-7F48-AC68-7265CF8B4E4D}" destId="{39E60B63-D252-154A-943C-D2E7FEE44D88}" srcOrd="0" destOrd="0" presId="urn:microsoft.com/office/officeart/2005/8/layout/cycle7"/>
    <dgm:cxn modelId="{44756EB3-D5B1-6441-B0E1-1D5691CEC965}" type="presOf" srcId="{D4486D99-4985-DC4D-B6CF-FB708F7987CF}" destId="{46D8C9C5-922F-724B-BA4F-F415A8F676C2}" srcOrd="1" destOrd="0" presId="urn:microsoft.com/office/officeart/2005/8/layout/cycle7"/>
    <dgm:cxn modelId="{2D3AD5C1-7C7A-1E4C-B35A-C0ABA0EEA4B3}" type="presOf" srcId="{04F0EA3D-6E8F-EE47-A346-F6D227D1FA97}" destId="{3214E9C4-CA86-1F44-9992-FE135F510DD4}" srcOrd="1" destOrd="0" presId="urn:microsoft.com/office/officeart/2005/8/layout/cycle7"/>
    <dgm:cxn modelId="{4E330DCA-A981-6141-B7AA-5E9B2974C7AF}" srcId="{17DFBA19-6007-6443-A1DE-9D5B31D83B51}" destId="{A5B38A22-1B1B-B848-805F-DEF2122280A8}" srcOrd="2" destOrd="0" parTransId="{97AB141A-B628-E344-8912-48F6057601D0}" sibTransId="{04F0EA3D-6E8F-EE47-A346-F6D227D1FA97}"/>
    <dgm:cxn modelId="{1A7943D7-EF47-184D-882A-F3499093F206}" srcId="{17DFBA19-6007-6443-A1DE-9D5B31D83B51}" destId="{8F7FED3C-13F2-2849-8CF7-B78B9CED650C}" srcOrd="1" destOrd="0" parTransId="{BC76D364-5609-9E4F-96D6-941A74AD9A0B}" sibTransId="{12FEE702-74BD-D847-AA30-6354312C17B0}"/>
    <dgm:cxn modelId="{BAE631DD-F509-E843-9470-BB628E0E0BC0}" type="presOf" srcId="{D4486D99-4985-DC4D-B6CF-FB708F7987CF}" destId="{D19C33DD-EC77-E642-89CA-7584F27B594D}" srcOrd="0" destOrd="0" presId="urn:microsoft.com/office/officeart/2005/8/layout/cycle7"/>
    <dgm:cxn modelId="{380C4BEB-B51E-6241-BB3A-5F0264E5D47F}" type="presOf" srcId="{8F7FED3C-13F2-2849-8CF7-B78B9CED650C}" destId="{4DF3D7A2-C581-C94D-9ED1-3A0682547041}" srcOrd="0" destOrd="0" presId="urn:microsoft.com/office/officeart/2005/8/layout/cycle7"/>
    <dgm:cxn modelId="{86FFE5F4-CAC5-D448-BB63-A5C4DA9A010D}" type="presOf" srcId="{17DFBA19-6007-6443-A1DE-9D5B31D83B51}" destId="{4E643521-1760-A649-8288-55D9DEEB45EA}" srcOrd="0" destOrd="0" presId="urn:microsoft.com/office/officeart/2005/8/layout/cycle7"/>
    <dgm:cxn modelId="{C72A0208-DF96-A846-8A0B-23058D5E4434}" type="presParOf" srcId="{4E643521-1760-A649-8288-55D9DEEB45EA}" destId="{39E60B63-D252-154A-943C-D2E7FEE44D88}" srcOrd="0" destOrd="0" presId="urn:microsoft.com/office/officeart/2005/8/layout/cycle7"/>
    <dgm:cxn modelId="{2BA9DD54-8B9F-E843-86BE-FEA33A76B1DB}" type="presParOf" srcId="{4E643521-1760-A649-8288-55D9DEEB45EA}" destId="{D19C33DD-EC77-E642-89CA-7584F27B594D}" srcOrd="1" destOrd="0" presId="urn:microsoft.com/office/officeart/2005/8/layout/cycle7"/>
    <dgm:cxn modelId="{516049EF-3950-324E-A75F-2384220FA075}" type="presParOf" srcId="{D19C33DD-EC77-E642-89CA-7584F27B594D}" destId="{46D8C9C5-922F-724B-BA4F-F415A8F676C2}" srcOrd="0" destOrd="0" presId="urn:microsoft.com/office/officeart/2005/8/layout/cycle7"/>
    <dgm:cxn modelId="{F9900AF6-A346-9245-A39F-6A00C132F99E}" type="presParOf" srcId="{4E643521-1760-A649-8288-55D9DEEB45EA}" destId="{4DF3D7A2-C581-C94D-9ED1-3A0682547041}" srcOrd="2" destOrd="0" presId="urn:microsoft.com/office/officeart/2005/8/layout/cycle7"/>
    <dgm:cxn modelId="{ABCF6012-8F03-0D41-BBEE-E72ED05FE4EF}" type="presParOf" srcId="{4E643521-1760-A649-8288-55D9DEEB45EA}" destId="{B0F1B12B-5BAB-0940-B41E-2B304AD3D657}" srcOrd="3" destOrd="0" presId="urn:microsoft.com/office/officeart/2005/8/layout/cycle7"/>
    <dgm:cxn modelId="{95C94DC0-D42C-F049-A0CF-61F5BCA44952}" type="presParOf" srcId="{B0F1B12B-5BAB-0940-B41E-2B304AD3D657}" destId="{4A127175-EE65-3B40-A419-5342A2B4E6F6}" srcOrd="0" destOrd="0" presId="urn:microsoft.com/office/officeart/2005/8/layout/cycle7"/>
    <dgm:cxn modelId="{CBA625ED-531E-8047-9535-97733095CF99}" type="presParOf" srcId="{4E643521-1760-A649-8288-55D9DEEB45EA}" destId="{A4267CB1-B060-E64A-A138-16A78B86008F}" srcOrd="4" destOrd="0" presId="urn:microsoft.com/office/officeart/2005/8/layout/cycle7"/>
    <dgm:cxn modelId="{8685BDA4-ADF3-D244-85B4-4E43B83736FF}" type="presParOf" srcId="{4E643521-1760-A649-8288-55D9DEEB45EA}" destId="{E06156B5-0E14-964C-8CF6-711A02ADFA2C}" srcOrd="5" destOrd="0" presId="urn:microsoft.com/office/officeart/2005/8/layout/cycle7"/>
    <dgm:cxn modelId="{C9E276B0-FC9B-2A43-8456-7C23C2D9D20C}" type="presParOf" srcId="{E06156B5-0E14-964C-8CF6-711A02ADFA2C}" destId="{3214E9C4-CA86-1F44-9992-FE135F510DD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BD3F7E-2630-E548-8A65-62FCBBF410A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2862AA1-9EED-9A47-ACC9-73EB7BF82787}">
      <dgm:prSet phldrT="[Text]"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gm:t>
    </dgm:pt>
    <dgm:pt modelId="{61806FA1-DD66-B048-BF9F-56E6B4C1EEF2}" type="parTrans" cxnId="{44BC8129-F7D7-CC41-9F6E-18056FFD9FD3}">
      <dgm:prSet/>
      <dgm:spPr/>
      <dgm:t>
        <a:bodyPr/>
        <a:lstStyle/>
        <a:p>
          <a:endParaRPr lang="en-US"/>
        </a:p>
      </dgm:t>
    </dgm:pt>
    <dgm:pt modelId="{F2CFB00A-9F6C-8745-A38E-952BF2130689}" type="sibTrans" cxnId="{44BC8129-F7D7-CC41-9F6E-18056FFD9FD3}">
      <dgm:prSet/>
      <dgm:spPr/>
      <dgm:t>
        <a:bodyPr/>
        <a:lstStyle/>
        <a:p>
          <a:endParaRPr lang="en-US"/>
        </a:p>
      </dgm:t>
    </dgm:pt>
    <dgm:pt modelId="{923697BF-AB74-0542-972E-DDF74DC2841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gm:t>
    </dgm:pt>
    <dgm:pt modelId="{7CA96F39-E855-0F47-8777-7A37E0BDD8A3}" type="parTrans" cxnId="{F789E21A-7C91-9B49-B24F-D2CDB97A1C9B}">
      <dgm:prSet/>
      <dgm:spPr/>
      <dgm:t>
        <a:bodyPr/>
        <a:lstStyle/>
        <a:p>
          <a:endParaRPr lang="en-US"/>
        </a:p>
      </dgm:t>
    </dgm:pt>
    <dgm:pt modelId="{6B130EC5-2257-1341-B946-5E10E3E08F09}" type="sibTrans" cxnId="{F789E21A-7C91-9B49-B24F-D2CDB97A1C9B}">
      <dgm:prSet/>
      <dgm:spPr/>
      <dgm:t>
        <a:bodyPr/>
        <a:lstStyle/>
        <a:p>
          <a:endParaRPr lang="en-US"/>
        </a:p>
      </dgm:t>
    </dgm:pt>
    <dgm:pt modelId="{C7D02EA6-5655-7346-90D9-7ED189787F31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gm:t>
    </dgm:pt>
    <dgm:pt modelId="{75F438BA-7153-3245-A440-8CCB22B58BC6}" type="parTrans" cxnId="{73828689-A77C-D044-A7EC-AC55525FFD17}">
      <dgm:prSet/>
      <dgm:spPr/>
      <dgm:t>
        <a:bodyPr/>
        <a:lstStyle/>
        <a:p>
          <a:endParaRPr lang="en-US"/>
        </a:p>
      </dgm:t>
    </dgm:pt>
    <dgm:pt modelId="{C22AB26E-96B3-8342-AE63-5E66FDDD4150}" type="sibTrans" cxnId="{73828689-A77C-D044-A7EC-AC55525FFD17}">
      <dgm:prSet/>
      <dgm:spPr/>
      <dgm:t>
        <a:bodyPr/>
        <a:lstStyle/>
        <a:p>
          <a:endParaRPr lang="en-US"/>
        </a:p>
      </dgm:t>
    </dgm:pt>
    <dgm:pt modelId="{24CDDCDB-9C5D-A946-BECF-EBCFEB3B1F5A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gm:t>
    </dgm:pt>
    <dgm:pt modelId="{9A1422D9-769B-0946-824A-E9003685347C}" type="parTrans" cxnId="{34FD9CB1-CC68-E147-8564-95AC53E4B571}">
      <dgm:prSet/>
      <dgm:spPr/>
      <dgm:t>
        <a:bodyPr/>
        <a:lstStyle/>
        <a:p>
          <a:endParaRPr lang="en-US"/>
        </a:p>
      </dgm:t>
    </dgm:pt>
    <dgm:pt modelId="{7D2A9806-B087-D246-84AE-F016B2AA494B}" type="sibTrans" cxnId="{34FD9CB1-CC68-E147-8564-95AC53E4B571}">
      <dgm:prSet/>
      <dgm:spPr/>
      <dgm:t>
        <a:bodyPr/>
        <a:lstStyle/>
        <a:p>
          <a:endParaRPr lang="en-US"/>
        </a:p>
      </dgm:t>
    </dgm:pt>
    <dgm:pt modelId="{B68F0F89-D534-0446-9A8A-96E99CF8DBE8}">
      <dgm:prSet/>
      <dgm:spPr>
        <a:solidFill>
          <a:srgbClr val="4472C4">
            <a:alpha val="25098"/>
          </a:srgb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gm:t>
    </dgm:pt>
    <dgm:pt modelId="{BA7F4EC5-659E-994E-A744-94C17453502A}" type="parTrans" cxnId="{94716A16-8192-684F-A8F5-2A8260C75779}">
      <dgm:prSet/>
      <dgm:spPr/>
      <dgm:t>
        <a:bodyPr/>
        <a:lstStyle/>
        <a:p>
          <a:endParaRPr lang="en-US"/>
        </a:p>
      </dgm:t>
    </dgm:pt>
    <dgm:pt modelId="{EDD97A39-14E4-D943-B089-8B2916F6C14A}" type="sibTrans" cxnId="{94716A16-8192-684F-A8F5-2A8260C75779}">
      <dgm:prSet/>
      <dgm:spPr/>
      <dgm:t>
        <a:bodyPr/>
        <a:lstStyle/>
        <a:p>
          <a:endParaRPr lang="en-US"/>
        </a:p>
      </dgm:t>
    </dgm:pt>
    <dgm:pt modelId="{3620D992-3064-A54A-8ED0-7E5321871015}">
      <dgm:prSet/>
      <dgm:spPr>
        <a:solidFill>
          <a:srgbClr val="4472C4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Fira Sans Condensed Medium" panose="020B0603050000020004" pitchFamily="34" charset="0"/>
            </a:rPr>
            <a:t>Assess Power</a:t>
          </a:r>
        </a:p>
      </dgm:t>
    </dgm:pt>
    <dgm:pt modelId="{5A20EF8E-4960-AF46-9D63-9A3C01396538}" type="parTrans" cxnId="{1D166048-232F-6C4F-8454-0B166FDD169E}">
      <dgm:prSet/>
      <dgm:spPr/>
      <dgm:t>
        <a:bodyPr/>
        <a:lstStyle/>
        <a:p>
          <a:endParaRPr lang="en-US"/>
        </a:p>
      </dgm:t>
    </dgm:pt>
    <dgm:pt modelId="{B5B88691-25AF-9A41-BFA7-019D30F08E41}" type="sibTrans" cxnId="{1D166048-232F-6C4F-8454-0B166FDD169E}">
      <dgm:prSet/>
      <dgm:spPr/>
      <dgm:t>
        <a:bodyPr/>
        <a:lstStyle/>
        <a:p>
          <a:endParaRPr lang="en-US"/>
        </a:p>
      </dgm:t>
    </dgm:pt>
    <dgm:pt modelId="{69DE4C04-2356-3044-952D-CB0BA867DF0B}" type="pres">
      <dgm:prSet presAssocID="{29BD3F7E-2630-E548-8A65-62FCBBF410AA}" presName="Name0" presStyleCnt="0">
        <dgm:presLayoutVars>
          <dgm:dir/>
          <dgm:animLvl val="lvl"/>
          <dgm:resizeHandles val="exact"/>
        </dgm:presLayoutVars>
      </dgm:prSet>
      <dgm:spPr/>
    </dgm:pt>
    <dgm:pt modelId="{0C06E18B-B76B-4A4A-B3EE-7EAA091CBBBA}" type="pres">
      <dgm:prSet presAssocID="{C2862AA1-9EED-9A47-ACC9-73EB7BF8278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DB8718E-44E4-FB48-B656-DE498258D3C2}" type="pres">
      <dgm:prSet presAssocID="{F2CFB00A-9F6C-8745-A38E-952BF2130689}" presName="parTxOnlySpace" presStyleCnt="0"/>
      <dgm:spPr/>
    </dgm:pt>
    <dgm:pt modelId="{45824C31-6D80-4C48-B797-E3C90341C09A}" type="pres">
      <dgm:prSet presAssocID="{923697BF-AB74-0542-972E-DDF74DC28411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40454BA-69CC-684B-A25D-6BF28918F561}" type="pres">
      <dgm:prSet presAssocID="{6B130EC5-2257-1341-B946-5E10E3E08F09}" presName="parTxOnlySpace" presStyleCnt="0"/>
      <dgm:spPr/>
    </dgm:pt>
    <dgm:pt modelId="{ACA1F246-0026-1B4D-A114-B410373FE2F8}" type="pres">
      <dgm:prSet presAssocID="{C7D02EA6-5655-7346-90D9-7ED189787F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87D787E5-11F7-CE42-9F46-C4F59C63540E}" type="pres">
      <dgm:prSet presAssocID="{C22AB26E-96B3-8342-AE63-5E66FDDD4150}" presName="parTxOnlySpace" presStyleCnt="0"/>
      <dgm:spPr/>
    </dgm:pt>
    <dgm:pt modelId="{E190B048-96E3-B94A-9CA0-4E21CC1280C7}" type="pres">
      <dgm:prSet presAssocID="{24CDDCDB-9C5D-A946-BECF-EBCFEB3B1F5A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2A8B165-745B-C440-B7DA-990034160FC0}" type="pres">
      <dgm:prSet presAssocID="{7D2A9806-B087-D246-84AE-F016B2AA494B}" presName="parTxOnlySpace" presStyleCnt="0"/>
      <dgm:spPr/>
    </dgm:pt>
    <dgm:pt modelId="{75209486-6C41-3B45-AB19-0AB8068209F3}" type="pres">
      <dgm:prSet presAssocID="{B68F0F89-D534-0446-9A8A-96E99CF8DB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681C045-5704-3842-9104-6033C189E856}" type="pres">
      <dgm:prSet presAssocID="{EDD97A39-14E4-D943-B089-8B2916F6C14A}" presName="parTxOnlySpace" presStyleCnt="0"/>
      <dgm:spPr/>
    </dgm:pt>
    <dgm:pt modelId="{7ADB9F30-7A98-C44D-A932-224624BEEBDD}" type="pres">
      <dgm:prSet presAssocID="{3620D992-3064-A54A-8ED0-7E5321871015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BEA2415-132C-BD42-B6E3-150A8CA91805}" type="presOf" srcId="{24CDDCDB-9C5D-A946-BECF-EBCFEB3B1F5A}" destId="{E190B048-96E3-B94A-9CA0-4E21CC1280C7}" srcOrd="0" destOrd="0" presId="urn:microsoft.com/office/officeart/2005/8/layout/chevron1"/>
    <dgm:cxn modelId="{94716A16-8192-684F-A8F5-2A8260C75779}" srcId="{29BD3F7E-2630-E548-8A65-62FCBBF410AA}" destId="{B68F0F89-D534-0446-9A8A-96E99CF8DBE8}" srcOrd="4" destOrd="0" parTransId="{BA7F4EC5-659E-994E-A744-94C17453502A}" sibTransId="{EDD97A39-14E4-D943-B089-8B2916F6C14A}"/>
    <dgm:cxn modelId="{F789E21A-7C91-9B49-B24F-D2CDB97A1C9B}" srcId="{29BD3F7E-2630-E548-8A65-62FCBBF410AA}" destId="{923697BF-AB74-0542-972E-DDF74DC28411}" srcOrd="1" destOrd="0" parTransId="{7CA96F39-E855-0F47-8777-7A37E0BDD8A3}" sibTransId="{6B130EC5-2257-1341-B946-5E10E3E08F09}"/>
    <dgm:cxn modelId="{44BC8129-F7D7-CC41-9F6E-18056FFD9FD3}" srcId="{29BD3F7E-2630-E548-8A65-62FCBBF410AA}" destId="{C2862AA1-9EED-9A47-ACC9-73EB7BF82787}" srcOrd="0" destOrd="0" parTransId="{61806FA1-DD66-B048-BF9F-56E6B4C1EEF2}" sibTransId="{F2CFB00A-9F6C-8745-A38E-952BF2130689}"/>
    <dgm:cxn modelId="{1D166048-232F-6C4F-8454-0B166FDD169E}" srcId="{29BD3F7E-2630-E548-8A65-62FCBBF410AA}" destId="{3620D992-3064-A54A-8ED0-7E5321871015}" srcOrd="5" destOrd="0" parTransId="{5A20EF8E-4960-AF46-9D63-9A3C01396538}" sibTransId="{B5B88691-25AF-9A41-BFA7-019D30F08E41}"/>
    <dgm:cxn modelId="{D0C3545F-D42A-4C4B-BD39-F1A58526E7FD}" type="presOf" srcId="{C7D02EA6-5655-7346-90D9-7ED189787F31}" destId="{ACA1F246-0026-1B4D-A114-B410373FE2F8}" srcOrd="0" destOrd="0" presId="urn:microsoft.com/office/officeart/2005/8/layout/chevron1"/>
    <dgm:cxn modelId="{32C2BA77-6997-D243-BD66-40AC0D41499C}" type="presOf" srcId="{B68F0F89-D534-0446-9A8A-96E99CF8DBE8}" destId="{75209486-6C41-3B45-AB19-0AB8068209F3}" srcOrd="0" destOrd="0" presId="urn:microsoft.com/office/officeart/2005/8/layout/chevron1"/>
    <dgm:cxn modelId="{73828689-A77C-D044-A7EC-AC55525FFD17}" srcId="{29BD3F7E-2630-E548-8A65-62FCBBF410AA}" destId="{C7D02EA6-5655-7346-90D9-7ED189787F31}" srcOrd="2" destOrd="0" parTransId="{75F438BA-7153-3245-A440-8CCB22B58BC6}" sibTransId="{C22AB26E-96B3-8342-AE63-5E66FDDD4150}"/>
    <dgm:cxn modelId="{0D1E3AAE-E5C6-CF4D-98D3-CF3536245080}" type="presOf" srcId="{923697BF-AB74-0542-972E-DDF74DC28411}" destId="{45824C31-6D80-4C48-B797-E3C90341C09A}" srcOrd="0" destOrd="0" presId="urn:microsoft.com/office/officeart/2005/8/layout/chevron1"/>
    <dgm:cxn modelId="{34FD9CB1-CC68-E147-8564-95AC53E4B571}" srcId="{29BD3F7E-2630-E548-8A65-62FCBBF410AA}" destId="{24CDDCDB-9C5D-A946-BECF-EBCFEB3B1F5A}" srcOrd="3" destOrd="0" parTransId="{9A1422D9-769B-0946-824A-E9003685347C}" sibTransId="{7D2A9806-B087-D246-84AE-F016B2AA494B}"/>
    <dgm:cxn modelId="{D22D9BCE-7ED5-5B4D-B296-39A3E01E27DF}" type="presOf" srcId="{C2862AA1-9EED-9A47-ACC9-73EB7BF82787}" destId="{0C06E18B-B76B-4A4A-B3EE-7EAA091CBBBA}" srcOrd="0" destOrd="0" presId="urn:microsoft.com/office/officeart/2005/8/layout/chevron1"/>
    <dgm:cxn modelId="{2C7D16F7-3978-2448-B832-BA1BC685C1C3}" type="presOf" srcId="{3620D992-3064-A54A-8ED0-7E5321871015}" destId="{7ADB9F30-7A98-C44D-A932-224624BEEBDD}" srcOrd="0" destOrd="0" presId="urn:microsoft.com/office/officeart/2005/8/layout/chevron1"/>
    <dgm:cxn modelId="{D17583FA-5C5E-CD46-BE13-8373921B9C73}" type="presOf" srcId="{29BD3F7E-2630-E548-8A65-62FCBBF410AA}" destId="{69DE4C04-2356-3044-952D-CB0BA867DF0B}" srcOrd="0" destOrd="0" presId="urn:microsoft.com/office/officeart/2005/8/layout/chevron1"/>
    <dgm:cxn modelId="{532DE381-DF1C-3E4F-A93A-1EE9773636E8}" type="presParOf" srcId="{69DE4C04-2356-3044-952D-CB0BA867DF0B}" destId="{0C06E18B-B76B-4A4A-B3EE-7EAA091CBBBA}" srcOrd="0" destOrd="0" presId="urn:microsoft.com/office/officeart/2005/8/layout/chevron1"/>
    <dgm:cxn modelId="{27B1497C-9AA9-2F4E-BCDC-31850149A178}" type="presParOf" srcId="{69DE4C04-2356-3044-952D-CB0BA867DF0B}" destId="{DDB8718E-44E4-FB48-B656-DE498258D3C2}" srcOrd="1" destOrd="0" presId="urn:microsoft.com/office/officeart/2005/8/layout/chevron1"/>
    <dgm:cxn modelId="{C3F24B72-7D8B-6943-AF1F-7E5E81D00AFB}" type="presParOf" srcId="{69DE4C04-2356-3044-952D-CB0BA867DF0B}" destId="{45824C31-6D80-4C48-B797-E3C90341C09A}" srcOrd="2" destOrd="0" presId="urn:microsoft.com/office/officeart/2005/8/layout/chevron1"/>
    <dgm:cxn modelId="{C535A8DB-6D60-0A43-B34A-B8921F046DB0}" type="presParOf" srcId="{69DE4C04-2356-3044-952D-CB0BA867DF0B}" destId="{540454BA-69CC-684B-A25D-6BF28918F561}" srcOrd="3" destOrd="0" presId="urn:microsoft.com/office/officeart/2005/8/layout/chevron1"/>
    <dgm:cxn modelId="{9E1223DE-93F4-AF4A-B396-BC7AFF19B552}" type="presParOf" srcId="{69DE4C04-2356-3044-952D-CB0BA867DF0B}" destId="{ACA1F246-0026-1B4D-A114-B410373FE2F8}" srcOrd="4" destOrd="0" presId="urn:microsoft.com/office/officeart/2005/8/layout/chevron1"/>
    <dgm:cxn modelId="{7D9F9938-3241-FA4E-834A-BD42DC93AF0F}" type="presParOf" srcId="{69DE4C04-2356-3044-952D-CB0BA867DF0B}" destId="{87D787E5-11F7-CE42-9F46-C4F59C63540E}" srcOrd="5" destOrd="0" presId="urn:microsoft.com/office/officeart/2005/8/layout/chevron1"/>
    <dgm:cxn modelId="{6637CA62-B5E8-F349-B249-37A0951F5D84}" type="presParOf" srcId="{69DE4C04-2356-3044-952D-CB0BA867DF0B}" destId="{E190B048-96E3-B94A-9CA0-4E21CC1280C7}" srcOrd="6" destOrd="0" presId="urn:microsoft.com/office/officeart/2005/8/layout/chevron1"/>
    <dgm:cxn modelId="{14EBE29D-C5E7-EE47-AFD6-B9FBC2C8FA65}" type="presParOf" srcId="{69DE4C04-2356-3044-952D-CB0BA867DF0B}" destId="{22A8B165-745B-C440-B7DA-990034160FC0}" srcOrd="7" destOrd="0" presId="urn:microsoft.com/office/officeart/2005/8/layout/chevron1"/>
    <dgm:cxn modelId="{419451E3-992D-224D-BFA7-0C37258F6B9F}" type="presParOf" srcId="{69DE4C04-2356-3044-952D-CB0BA867DF0B}" destId="{75209486-6C41-3B45-AB19-0AB8068209F3}" srcOrd="8" destOrd="0" presId="urn:microsoft.com/office/officeart/2005/8/layout/chevron1"/>
    <dgm:cxn modelId="{B44150E5-7CA7-1147-8434-CDF421BE4099}" type="presParOf" srcId="{69DE4C04-2356-3044-952D-CB0BA867DF0B}" destId="{2681C045-5704-3842-9104-6033C189E856}" srcOrd="9" destOrd="0" presId="urn:microsoft.com/office/officeart/2005/8/layout/chevron1"/>
    <dgm:cxn modelId="{DF9F0DF0-5DC2-9A42-BAF3-1D0BC2435A82}" type="presParOf" srcId="{69DE4C04-2356-3044-952D-CB0BA867DF0B}" destId="{7ADB9F30-7A98-C44D-A932-224624BEEBD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60B63-D252-154A-943C-D2E7FEE44D88}">
      <dsp:nvSpPr>
        <dsp:cNvPr id="0" name=""/>
        <dsp:cNvSpPr/>
      </dsp:nvSpPr>
      <dsp:spPr>
        <a:xfrm>
          <a:off x="2986073" y="972098"/>
          <a:ext cx="3773229" cy="2018778"/>
        </a:xfrm>
        <a:prstGeom prst="roundRect">
          <a:avLst>
            <a:gd name="adj" fmla="val 10000"/>
          </a:avLst>
        </a:prstGeom>
        <a:solidFill>
          <a:srgbClr val="4472C4">
            <a:alpha val="25098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Design Parameters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What are my attributes and levels?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Sample size (# respondents)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Choice questions per respondent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Alternative per choice question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Labeled or unlabeled design?</a:t>
          </a:r>
        </a:p>
      </dsp:txBody>
      <dsp:txXfrm>
        <a:off x="3045201" y="1031226"/>
        <a:ext cx="3654973" cy="1900522"/>
      </dsp:txXfrm>
    </dsp:sp>
    <dsp:sp modelId="{D19C33DD-EC77-E642-89CA-7584F27B594D}">
      <dsp:nvSpPr>
        <dsp:cNvPr id="0" name=""/>
        <dsp:cNvSpPr/>
      </dsp:nvSpPr>
      <dsp:spPr>
        <a:xfrm rot="2779748">
          <a:off x="5769304" y="3291906"/>
          <a:ext cx="1256020" cy="5732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941286" y="3406561"/>
        <a:ext cx="912056" cy="343964"/>
      </dsp:txXfrm>
    </dsp:sp>
    <dsp:sp modelId="{4DF3D7A2-C581-C94D-9ED1-3A0682547041}">
      <dsp:nvSpPr>
        <dsp:cNvPr id="0" name=""/>
        <dsp:cNvSpPr/>
      </dsp:nvSpPr>
      <dsp:spPr>
        <a:xfrm>
          <a:off x="6272869" y="4166209"/>
          <a:ext cx="2744381" cy="1438706"/>
        </a:xfrm>
        <a:prstGeom prst="roundRect">
          <a:avLst>
            <a:gd name="adj" fmla="val 10000"/>
          </a:avLst>
        </a:prstGeom>
        <a:solidFill>
          <a:srgbClr val="4472C4">
            <a:alpha val="25098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User Experience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Implausible combinations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Respondent fatigue</a:t>
          </a:r>
        </a:p>
      </dsp:txBody>
      <dsp:txXfrm>
        <a:off x="6315007" y="4208347"/>
        <a:ext cx="2660105" cy="1354430"/>
      </dsp:txXfrm>
    </dsp:sp>
    <dsp:sp modelId="{B0F1B12B-5BAB-0940-B41E-2B304AD3D657}">
      <dsp:nvSpPr>
        <dsp:cNvPr id="0" name=""/>
        <dsp:cNvSpPr/>
      </dsp:nvSpPr>
      <dsp:spPr>
        <a:xfrm rot="10799994">
          <a:off x="4320218" y="4598930"/>
          <a:ext cx="1256020" cy="5732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4492200" y="4713585"/>
        <a:ext cx="912056" cy="343964"/>
      </dsp:txXfrm>
    </dsp:sp>
    <dsp:sp modelId="{A4267CB1-B060-E64A-A138-16A78B86008F}">
      <dsp:nvSpPr>
        <dsp:cNvPr id="0" name=""/>
        <dsp:cNvSpPr/>
      </dsp:nvSpPr>
      <dsp:spPr>
        <a:xfrm>
          <a:off x="851232" y="4153558"/>
          <a:ext cx="2772356" cy="1464029"/>
        </a:xfrm>
        <a:prstGeom prst="roundRect">
          <a:avLst>
            <a:gd name="adj" fmla="val 10000"/>
          </a:avLst>
        </a:prstGeom>
        <a:solidFill>
          <a:srgbClr val="4472C4">
            <a:alpha val="25098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Design of Experiment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Orthogonality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Balance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Text" lastClr="000000"/>
              </a:solidFill>
              <a:latin typeface="Roboto" panose="02000000000000000000" pitchFamily="2" charset="0"/>
              <a:ea typeface="Roboto" panose="02000000000000000000" pitchFamily="2" charset="0"/>
            </a:rPr>
            <a:t>- Overlap</a:t>
          </a:r>
        </a:p>
      </dsp:txBody>
      <dsp:txXfrm>
        <a:off x="894112" y="4196438"/>
        <a:ext cx="2686596" cy="1378269"/>
      </dsp:txXfrm>
    </dsp:sp>
    <dsp:sp modelId="{E06156B5-0E14-964C-8CF6-711A02ADFA2C}">
      <dsp:nvSpPr>
        <dsp:cNvPr id="0" name=""/>
        <dsp:cNvSpPr/>
      </dsp:nvSpPr>
      <dsp:spPr>
        <a:xfrm rot="18733308">
          <a:off x="2801188" y="3285580"/>
          <a:ext cx="1256020" cy="573274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973170" y="3400235"/>
        <a:ext cx="912056" cy="343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E18B-B76B-4A4A-B3EE-7EAA091CBBBA}">
      <dsp:nvSpPr>
        <dsp:cNvPr id="0" name=""/>
        <dsp:cNvSpPr/>
      </dsp:nvSpPr>
      <dsp:spPr>
        <a:xfrm>
          <a:off x="5063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Attributes &amp; Levels </a:t>
          </a:r>
        </a:p>
      </dsp:txBody>
      <dsp:txXfrm>
        <a:off x="381793" y="850498"/>
        <a:ext cx="1130190" cy="753460"/>
      </dsp:txXfrm>
    </dsp:sp>
    <dsp:sp modelId="{45824C31-6D80-4C48-B797-E3C90341C09A}">
      <dsp:nvSpPr>
        <dsp:cNvPr id="0" name=""/>
        <dsp:cNvSpPr/>
      </dsp:nvSpPr>
      <dsp:spPr>
        <a:xfrm>
          <a:off x="1700349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Profiles </a:t>
          </a:r>
        </a:p>
      </dsp:txBody>
      <dsp:txXfrm>
        <a:off x="2077079" y="850498"/>
        <a:ext cx="1130190" cy="753460"/>
      </dsp:txXfrm>
    </dsp:sp>
    <dsp:sp modelId="{ACA1F246-0026-1B4D-A114-B410373FE2F8}">
      <dsp:nvSpPr>
        <dsp:cNvPr id="0" name=""/>
        <dsp:cNvSpPr/>
      </dsp:nvSpPr>
      <dsp:spPr>
        <a:xfrm>
          <a:off x="3395635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Generate Design </a:t>
          </a:r>
        </a:p>
      </dsp:txBody>
      <dsp:txXfrm>
        <a:off x="3772365" y="850498"/>
        <a:ext cx="1130190" cy="753460"/>
      </dsp:txXfrm>
    </dsp:sp>
    <dsp:sp modelId="{E190B048-96E3-B94A-9CA0-4E21CC1280C7}">
      <dsp:nvSpPr>
        <dsp:cNvPr id="0" name=""/>
        <dsp:cNvSpPr/>
      </dsp:nvSpPr>
      <dsp:spPr>
        <a:xfrm>
          <a:off x="5090920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Inspect Design</a:t>
          </a:r>
        </a:p>
      </dsp:txBody>
      <dsp:txXfrm>
        <a:off x="5467650" y="850498"/>
        <a:ext cx="1130190" cy="753460"/>
      </dsp:txXfrm>
    </dsp:sp>
    <dsp:sp modelId="{75209486-6C41-3B45-AB19-0AB8068209F3}">
      <dsp:nvSpPr>
        <dsp:cNvPr id="0" name=""/>
        <dsp:cNvSpPr/>
      </dsp:nvSpPr>
      <dsp:spPr>
        <a:xfrm>
          <a:off x="6786206" y="850498"/>
          <a:ext cx="1883650" cy="753460"/>
        </a:xfrm>
        <a:prstGeom prst="chevron">
          <a:avLst/>
        </a:prstGeom>
        <a:solidFill>
          <a:srgbClr val="4472C4">
            <a:alpha val="25098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Fira Sans Condensed Medium" panose="020B0603050000020004" pitchFamily="34" charset="0"/>
            </a:rPr>
            <a:t>Simulate Choices</a:t>
          </a:r>
        </a:p>
      </dsp:txBody>
      <dsp:txXfrm>
        <a:off x="7162936" y="850498"/>
        <a:ext cx="1130190" cy="753460"/>
      </dsp:txXfrm>
    </dsp:sp>
    <dsp:sp modelId="{7ADB9F30-7A98-C44D-A932-224624BEEBDD}">
      <dsp:nvSpPr>
        <dsp:cNvPr id="0" name=""/>
        <dsp:cNvSpPr/>
      </dsp:nvSpPr>
      <dsp:spPr>
        <a:xfrm>
          <a:off x="8481492" y="850498"/>
          <a:ext cx="1883650" cy="753460"/>
        </a:xfrm>
        <a:prstGeom prst="chevron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  <a:latin typeface="Fira Sans Condensed Medium" panose="020B0603050000020004" pitchFamily="34" charset="0"/>
            </a:rPr>
            <a:t>Assess Power</a:t>
          </a:r>
        </a:p>
      </dsp:txBody>
      <dsp:txXfrm>
        <a:off x="8858222" y="850498"/>
        <a:ext cx="1130190" cy="75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184D5-A560-B647-B2FE-F47CD298516A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19B4F-921F-AC41-82DC-B89FA82F2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2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5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3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0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1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9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6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319B4F-921F-AC41-82DC-B89FA82F2F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9D28-777F-0145-BFC9-DA0556329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C4DB8-548B-B444-84D5-19678BFA8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B1E5-8296-F442-9E59-7EDF4B0A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04AEE-56E7-0F42-A898-4B649BE1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9998-2BBF-144A-A038-C5CDCE4A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6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254B-CC0F-C04D-8A19-0A5FB787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41779-9E0B-5545-A8AB-82331CC4D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61D7B-984C-9145-8F27-19DBADFD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0850E-7171-2549-ABC0-DFE8F758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FE7D1-A464-E24B-839F-641CB686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6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D9F3D-103B-D143-9D8F-AC357B3BC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F1AF1-3590-0E4E-952A-FF8CF6C2C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B6FF4-8759-674E-AF7C-00B4C7B3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EB576-2596-1A4A-B92D-8D57B695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9443-45AB-7341-8184-05ED19BA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D82E-B5CB-4342-B50F-7D0A972D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004D-510B-EC40-BD63-19EF1F41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3A0C-E9F0-FC43-861D-635857EA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57A0-4D0D-054E-AFCB-9B2BE1FF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442F-6036-6745-B05D-FCBBEE83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4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E31F-DA27-ED4C-85E9-FC5A0D13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5941-4ACB-AC46-9089-8CED3DF78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0CEC-A379-BB42-97A7-CCF1C591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54808-8183-904D-ACA1-994DBCF6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A68F-6E1C-F348-96B9-43AC915A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8AC6-7A35-9249-B760-D0F62C44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431E-B0ED-704F-A686-21E5BB583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81993-5028-0749-A7F5-42624B26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7AF11-D248-464D-AD71-9B62E658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C823A-0818-664E-B7B0-0E77072B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C7F18-233D-EC40-98C8-0552351D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296E-9875-2D44-B253-43399C1B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9EAC0-210E-D342-986E-528B8A50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1EE2-4F4C-4E4D-B35E-5CE7902D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EADBB-3FEB-4A41-A7FC-D87DFC668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2A59A-C755-854D-8671-CBB4A523E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48203-DEF9-F244-907A-729B4924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545BC-C142-0747-83E8-BF8A2FDB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52FA8-C719-E547-A4BC-0F6F38EE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DD7C-EB34-0A4D-88C9-86747176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27FEE-6148-ED4C-B3D1-39632D5F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88466-0B01-6346-A12C-CEA0B0F1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59F3E-62D0-0447-B0A2-18376505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6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8F8E1-A6D3-AC4B-BCF7-8EE8DC1F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C9A60F-97CE-F449-B1E4-B1619FC1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04F68-7BEC-3E4D-8F52-7551E2B3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1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21ED-3B18-C548-9E7E-239B0618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90BA-0ACE-6445-A1E6-28B2DB60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E23FD-E4A8-C94F-90BD-5D4E69969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45E01-C0C4-014D-98F4-304DB80D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B97AA-EB86-BA49-B55B-0EBE6061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96056-548E-A54E-9BC8-DAB72D32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31D4-3B22-6444-AD88-5837DCC5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C23DA-AF61-FE40-96FC-C41B6A5E3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680ED-E208-D947-A853-3A22B0956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9B648-FC83-444E-A696-83D2BD77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01FFA-8DAC-5943-9932-6BFC72B1E870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C6D8C-8FBB-4140-A8E7-3094CD9A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28461-0BD7-B64D-AAF5-B6E0AEA4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07C9F-0803-5B42-9280-612BDED81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36A12-33A3-C741-9E80-933EE0419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B1834-1E25-DB45-8542-B8B4F72DF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01FFA-8DAC-5943-9932-6BFC72B1E870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4BE1-C252-824A-9D56-2753BB706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9F9F-259B-1B44-922E-1A85DE2E7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E426-DC03-EF4C-A75E-9A6D7D39C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C6007C-1647-884D-8FB7-7D16B266E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911202"/>
              </p:ext>
            </p:extLst>
          </p:nvPr>
        </p:nvGraphicFramePr>
        <p:xfrm>
          <a:off x="1223320" y="126124"/>
          <a:ext cx="10058400" cy="6324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02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993627"/>
              </p:ext>
            </p:extLst>
          </p:nvPr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800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/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F90AE-4A3F-2044-89F7-C1A6618277CE}"/>
              </a:ext>
            </a:extLst>
          </p:cNvPr>
          <p:cNvSpPr txBox="1"/>
          <p:nvPr/>
        </p:nvSpPr>
        <p:spPr>
          <a:xfrm>
            <a:off x="2577567" y="3781524"/>
            <a:ext cx="1800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cbc_profiles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415-2E32-2245-86A8-7543E4E79331}"/>
              </a:ext>
            </a:extLst>
          </p:cNvPr>
          <p:cNvSpPr txBox="1"/>
          <p:nvPr/>
        </p:nvSpPr>
        <p:spPr>
          <a:xfrm>
            <a:off x="4456230" y="3781524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cbc_design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3CCB-DE23-7848-B7A6-BE793820DD36}"/>
              </a:ext>
            </a:extLst>
          </p:cNvPr>
          <p:cNvSpPr txBox="1"/>
          <p:nvPr/>
        </p:nvSpPr>
        <p:spPr>
          <a:xfrm>
            <a:off x="6104060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cbc_balance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1C1D-AD5B-804F-9B6C-D753E0D3A20D}"/>
              </a:ext>
            </a:extLst>
          </p:cNvPr>
          <p:cNvSpPr txBox="1"/>
          <p:nvPr/>
        </p:nvSpPr>
        <p:spPr>
          <a:xfrm>
            <a:off x="6104060" y="420135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cbc_overlap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FA989-C236-DB42-BDF2-18BA23A2E9E9}"/>
              </a:ext>
            </a:extLst>
          </p:cNvPr>
          <p:cNvSpPr txBox="1"/>
          <p:nvPr/>
        </p:nvSpPr>
        <p:spPr>
          <a:xfrm>
            <a:off x="7867307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cbc_choices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558CF-0111-A949-8227-73299D754265}"/>
              </a:ext>
            </a:extLst>
          </p:cNvPr>
          <p:cNvSpPr txBox="1"/>
          <p:nvPr/>
        </p:nvSpPr>
        <p:spPr>
          <a:xfrm>
            <a:off x="9630553" y="3781524"/>
            <a:ext cx="1454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cbc_power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482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078587"/>
              </p:ext>
            </p:extLst>
          </p:nvPr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F90AE-4A3F-2044-89F7-C1A6618277CE}"/>
              </a:ext>
            </a:extLst>
          </p:cNvPr>
          <p:cNvSpPr txBox="1"/>
          <p:nvPr/>
        </p:nvSpPr>
        <p:spPr>
          <a:xfrm>
            <a:off x="2577567" y="3781524"/>
            <a:ext cx="1800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cbc_profiles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415-2E32-2245-86A8-7543E4E79331}"/>
              </a:ext>
            </a:extLst>
          </p:cNvPr>
          <p:cNvSpPr txBox="1"/>
          <p:nvPr/>
        </p:nvSpPr>
        <p:spPr>
          <a:xfrm>
            <a:off x="4456230" y="3781524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cbc_design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3CCB-DE23-7848-B7A6-BE793820DD36}"/>
              </a:ext>
            </a:extLst>
          </p:cNvPr>
          <p:cNvSpPr txBox="1"/>
          <p:nvPr/>
        </p:nvSpPr>
        <p:spPr>
          <a:xfrm>
            <a:off x="6104060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cbc_balance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1C1D-AD5B-804F-9B6C-D753E0D3A20D}"/>
              </a:ext>
            </a:extLst>
          </p:cNvPr>
          <p:cNvSpPr txBox="1"/>
          <p:nvPr/>
        </p:nvSpPr>
        <p:spPr>
          <a:xfrm>
            <a:off x="6104060" y="420135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cbc_overlap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FA989-C236-DB42-BDF2-18BA23A2E9E9}"/>
              </a:ext>
            </a:extLst>
          </p:cNvPr>
          <p:cNvSpPr txBox="1"/>
          <p:nvPr/>
        </p:nvSpPr>
        <p:spPr>
          <a:xfrm>
            <a:off x="7867307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cbc_choices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558CF-0111-A949-8227-73299D754265}"/>
              </a:ext>
            </a:extLst>
          </p:cNvPr>
          <p:cNvSpPr txBox="1"/>
          <p:nvPr/>
        </p:nvSpPr>
        <p:spPr>
          <a:xfrm>
            <a:off x="9630553" y="3781524"/>
            <a:ext cx="1454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cbc_power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4801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637083"/>
              </p:ext>
            </p:extLst>
          </p:nvPr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F90AE-4A3F-2044-89F7-C1A6618277CE}"/>
              </a:ext>
            </a:extLst>
          </p:cNvPr>
          <p:cNvSpPr txBox="1"/>
          <p:nvPr/>
        </p:nvSpPr>
        <p:spPr>
          <a:xfrm>
            <a:off x="2577567" y="3781524"/>
            <a:ext cx="1800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latin typeface="Roboto Mono" pitchFamily="2" charset="0"/>
                <a:ea typeface="Roboto Mono" pitchFamily="2" charset="0"/>
              </a:rPr>
              <a:t>cbc_profiles</a:t>
            </a:r>
            <a:r>
              <a:rPr lang="en-US" sz="1500" b="1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415-2E32-2245-86A8-7543E4E79331}"/>
              </a:ext>
            </a:extLst>
          </p:cNvPr>
          <p:cNvSpPr txBox="1"/>
          <p:nvPr/>
        </p:nvSpPr>
        <p:spPr>
          <a:xfrm>
            <a:off x="4456230" y="3781524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cbc_design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3CCB-DE23-7848-B7A6-BE793820DD36}"/>
              </a:ext>
            </a:extLst>
          </p:cNvPr>
          <p:cNvSpPr txBox="1"/>
          <p:nvPr/>
        </p:nvSpPr>
        <p:spPr>
          <a:xfrm>
            <a:off x="6104060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cbc_balance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1C1D-AD5B-804F-9B6C-D753E0D3A20D}"/>
              </a:ext>
            </a:extLst>
          </p:cNvPr>
          <p:cNvSpPr txBox="1"/>
          <p:nvPr/>
        </p:nvSpPr>
        <p:spPr>
          <a:xfrm>
            <a:off x="6104060" y="420135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cbc_overlap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FA989-C236-DB42-BDF2-18BA23A2E9E9}"/>
              </a:ext>
            </a:extLst>
          </p:cNvPr>
          <p:cNvSpPr txBox="1"/>
          <p:nvPr/>
        </p:nvSpPr>
        <p:spPr>
          <a:xfrm>
            <a:off x="7867307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cbc_choices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558CF-0111-A949-8227-73299D754265}"/>
              </a:ext>
            </a:extLst>
          </p:cNvPr>
          <p:cNvSpPr txBox="1"/>
          <p:nvPr/>
        </p:nvSpPr>
        <p:spPr>
          <a:xfrm>
            <a:off x="9630553" y="3781524"/>
            <a:ext cx="1454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cbc_power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2206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731296"/>
              </p:ext>
            </p:extLst>
          </p:nvPr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F90AE-4A3F-2044-89F7-C1A6618277CE}"/>
              </a:ext>
            </a:extLst>
          </p:cNvPr>
          <p:cNvSpPr txBox="1"/>
          <p:nvPr/>
        </p:nvSpPr>
        <p:spPr>
          <a:xfrm>
            <a:off x="2577567" y="3781524"/>
            <a:ext cx="1800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cbc_profiles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415-2E32-2245-86A8-7543E4E79331}"/>
              </a:ext>
            </a:extLst>
          </p:cNvPr>
          <p:cNvSpPr txBox="1"/>
          <p:nvPr/>
        </p:nvSpPr>
        <p:spPr>
          <a:xfrm>
            <a:off x="4456230" y="3781524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latin typeface="Roboto Mono" pitchFamily="2" charset="0"/>
                <a:ea typeface="Roboto Mono" pitchFamily="2" charset="0"/>
              </a:rPr>
              <a:t>cbc_design</a:t>
            </a:r>
            <a:r>
              <a:rPr lang="en-US" sz="1500" b="1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3CCB-DE23-7848-B7A6-BE793820DD36}"/>
              </a:ext>
            </a:extLst>
          </p:cNvPr>
          <p:cNvSpPr txBox="1"/>
          <p:nvPr/>
        </p:nvSpPr>
        <p:spPr>
          <a:xfrm>
            <a:off x="6104060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cbc_balance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1C1D-AD5B-804F-9B6C-D753E0D3A20D}"/>
              </a:ext>
            </a:extLst>
          </p:cNvPr>
          <p:cNvSpPr txBox="1"/>
          <p:nvPr/>
        </p:nvSpPr>
        <p:spPr>
          <a:xfrm>
            <a:off x="6104060" y="420135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cbc_overlap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FA989-C236-DB42-BDF2-18BA23A2E9E9}"/>
              </a:ext>
            </a:extLst>
          </p:cNvPr>
          <p:cNvSpPr txBox="1"/>
          <p:nvPr/>
        </p:nvSpPr>
        <p:spPr>
          <a:xfrm>
            <a:off x="7867307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cbc_choices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558CF-0111-A949-8227-73299D754265}"/>
              </a:ext>
            </a:extLst>
          </p:cNvPr>
          <p:cNvSpPr txBox="1"/>
          <p:nvPr/>
        </p:nvSpPr>
        <p:spPr>
          <a:xfrm>
            <a:off x="9630553" y="3781524"/>
            <a:ext cx="1454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cbc_power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159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6052020"/>
              </p:ext>
            </p:extLst>
          </p:nvPr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F90AE-4A3F-2044-89F7-C1A6618277CE}"/>
              </a:ext>
            </a:extLst>
          </p:cNvPr>
          <p:cNvSpPr txBox="1"/>
          <p:nvPr/>
        </p:nvSpPr>
        <p:spPr>
          <a:xfrm>
            <a:off x="2577567" y="3781524"/>
            <a:ext cx="1800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cbc_profiles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415-2E32-2245-86A8-7543E4E79331}"/>
              </a:ext>
            </a:extLst>
          </p:cNvPr>
          <p:cNvSpPr txBox="1"/>
          <p:nvPr/>
        </p:nvSpPr>
        <p:spPr>
          <a:xfrm>
            <a:off x="4456230" y="3781524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cbc_design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3CCB-DE23-7848-B7A6-BE793820DD36}"/>
              </a:ext>
            </a:extLst>
          </p:cNvPr>
          <p:cNvSpPr txBox="1"/>
          <p:nvPr/>
        </p:nvSpPr>
        <p:spPr>
          <a:xfrm>
            <a:off x="6104060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latin typeface="Roboto Mono" pitchFamily="2" charset="0"/>
                <a:ea typeface="Roboto Mono" pitchFamily="2" charset="0"/>
              </a:rPr>
              <a:t>cbc_balance</a:t>
            </a:r>
            <a:r>
              <a:rPr lang="en-US" sz="1500" b="1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1C1D-AD5B-804F-9B6C-D753E0D3A20D}"/>
              </a:ext>
            </a:extLst>
          </p:cNvPr>
          <p:cNvSpPr txBox="1"/>
          <p:nvPr/>
        </p:nvSpPr>
        <p:spPr>
          <a:xfrm>
            <a:off x="6104060" y="420135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latin typeface="Roboto Mono" pitchFamily="2" charset="0"/>
                <a:ea typeface="Roboto Mono" pitchFamily="2" charset="0"/>
              </a:rPr>
              <a:t>cbc_overlap</a:t>
            </a:r>
            <a:r>
              <a:rPr lang="en-US" sz="1500" b="1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FA989-C236-DB42-BDF2-18BA23A2E9E9}"/>
              </a:ext>
            </a:extLst>
          </p:cNvPr>
          <p:cNvSpPr txBox="1"/>
          <p:nvPr/>
        </p:nvSpPr>
        <p:spPr>
          <a:xfrm>
            <a:off x="7867307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cbc_choices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558CF-0111-A949-8227-73299D754265}"/>
              </a:ext>
            </a:extLst>
          </p:cNvPr>
          <p:cNvSpPr txBox="1"/>
          <p:nvPr/>
        </p:nvSpPr>
        <p:spPr>
          <a:xfrm>
            <a:off x="9630553" y="3781524"/>
            <a:ext cx="1454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cbc_power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7811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088492"/>
              </p:ext>
            </p:extLst>
          </p:nvPr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F90AE-4A3F-2044-89F7-C1A6618277CE}"/>
              </a:ext>
            </a:extLst>
          </p:cNvPr>
          <p:cNvSpPr txBox="1"/>
          <p:nvPr/>
        </p:nvSpPr>
        <p:spPr>
          <a:xfrm>
            <a:off x="2577567" y="3781524"/>
            <a:ext cx="1800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cbc_profiles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415-2E32-2245-86A8-7543E4E79331}"/>
              </a:ext>
            </a:extLst>
          </p:cNvPr>
          <p:cNvSpPr txBox="1"/>
          <p:nvPr/>
        </p:nvSpPr>
        <p:spPr>
          <a:xfrm>
            <a:off x="4456230" y="3781524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cbc_design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3CCB-DE23-7848-B7A6-BE793820DD36}"/>
              </a:ext>
            </a:extLst>
          </p:cNvPr>
          <p:cNvSpPr txBox="1"/>
          <p:nvPr/>
        </p:nvSpPr>
        <p:spPr>
          <a:xfrm>
            <a:off x="6104060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cbc_balance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1C1D-AD5B-804F-9B6C-D753E0D3A20D}"/>
              </a:ext>
            </a:extLst>
          </p:cNvPr>
          <p:cNvSpPr txBox="1"/>
          <p:nvPr/>
        </p:nvSpPr>
        <p:spPr>
          <a:xfrm>
            <a:off x="6104060" y="420135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cbc_overlap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FA989-C236-DB42-BDF2-18BA23A2E9E9}"/>
              </a:ext>
            </a:extLst>
          </p:cNvPr>
          <p:cNvSpPr txBox="1"/>
          <p:nvPr/>
        </p:nvSpPr>
        <p:spPr>
          <a:xfrm>
            <a:off x="7867307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latin typeface="Roboto Mono" pitchFamily="2" charset="0"/>
                <a:ea typeface="Roboto Mono" pitchFamily="2" charset="0"/>
              </a:rPr>
              <a:t>cbc_choices</a:t>
            </a:r>
            <a:r>
              <a:rPr lang="en-US" sz="1500" b="1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558CF-0111-A949-8227-73299D754265}"/>
              </a:ext>
            </a:extLst>
          </p:cNvPr>
          <p:cNvSpPr txBox="1"/>
          <p:nvPr/>
        </p:nvSpPr>
        <p:spPr>
          <a:xfrm>
            <a:off x="9630553" y="3781524"/>
            <a:ext cx="1454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cbc_power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441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7B922A-541C-3545-9E19-620039FE3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552591"/>
              </p:ext>
            </p:extLst>
          </p:nvPr>
        </p:nvGraphicFramePr>
        <p:xfrm>
          <a:off x="910896" y="2057109"/>
          <a:ext cx="10370207" cy="2454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89F90AE-4A3F-2044-89F7-C1A6618277CE}"/>
              </a:ext>
            </a:extLst>
          </p:cNvPr>
          <p:cNvSpPr txBox="1"/>
          <p:nvPr/>
        </p:nvSpPr>
        <p:spPr>
          <a:xfrm>
            <a:off x="2577567" y="3781524"/>
            <a:ext cx="18004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cbc_profiles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77415-2E32-2245-86A8-7543E4E79331}"/>
              </a:ext>
            </a:extLst>
          </p:cNvPr>
          <p:cNvSpPr txBox="1"/>
          <p:nvPr/>
        </p:nvSpPr>
        <p:spPr>
          <a:xfrm>
            <a:off x="4456230" y="3781524"/>
            <a:ext cx="156966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cbc_design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3CCB-DE23-7848-B7A6-BE793820DD36}"/>
              </a:ext>
            </a:extLst>
          </p:cNvPr>
          <p:cNvSpPr txBox="1"/>
          <p:nvPr/>
        </p:nvSpPr>
        <p:spPr>
          <a:xfrm>
            <a:off x="6104060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cbc_balance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31C1D-AD5B-804F-9B6C-D753E0D3A20D}"/>
              </a:ext>
            </a:extLst>
          </p:cNvPr>
          <p:cNvSpPr txBox="1"/>
          <p:nvPr/>
        </p:nvSpPr>
        <p:spPr>
          <a:xfrm>
            <a:off x="6104060" y="420135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cbc_overlap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FA989-C236-DB42-BDF2-18BA23A2E9E9}"/>
              </a:ext>
            </a:extLst>
          </p:cNvPr>
          <p:cNvSpPr txBox="1"/>
          <p:nvPr/>
        </p:nvSpPr>
        <p:spPr>
          <a:xfrm>
            <a:off x="7867307" y="3781524"/>
            <a:ext cx="16850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Roboto Mono" pitchFamily="2" charset="0"/>
                <a:ea typeface="Roboto Mono" pitchFamily="2" charset="0"/>
              </a:rPr>
              <a:t>cbc_choices</a:t>
            </a:r>
            <a:r>
              <a:rPr lang="en-US" sz="1500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558CF-0111-A949-8227-73299D754265}"/>
              </a:ext>
            </a:extLst>
          </p:cNvPr>
          <p:cNvSpPr txBox="1"/>
          <p:nvPr/>
        </p:nvSpPr>
        <p:spPr>
          <a:xfrm>
            <a:off x="9630553" y="3781524"/>
            <a:ext cx="14542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latin typeface="Roboto Mono" pitchFamily="2" charset="0"/>
                <a:ea typeface="Roboto Mono" pitchFamily="2" charset="0"/>
              </a:rPr>
              <a:t>cbc_power</a:t>
            </a:r>
            <a:r>
              <a:rPr lang="en-US" sz="1500" b="1" dirty="0">
                <a:latin typeface="Roboto Mono" pitchFamily="2" charset="0"/>
                <a:ea typeface="Roboto Mono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363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329</Words>
  <Application>Microsoft Macintosh PowerPoint</Application>
  <PresentationFormat>Widescreen</PresentationFormat>
  <Paragraphs>111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Fira Sans Condensed Medium</vt:lpstr>
      <vt:lpstr>Roboto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2022-03-08T14:07:50Z</dcterms:created>
  <dcterms:modified xsi:type="dcterms:W3CDTF">2022-03-11T17:33:16Z</dcterms:modified>
</cp:coreProperties>
</file>