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89C4B-D9EB-4D1B-6B3A-83872AB584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BF62FC-6638-27EC-8B4F-A238EB684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487DA-9F3C-B0D1-9BAB-485AFE989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01BD8-9EE9-B64C-A3CA-7F3DC1CB7C41}" type="datetimeFigureOut">
              <a:rPr lang="en-US" smtClean="0"/>
              <a:t>6/8/23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60D03-5BCD-3A6E-90C3-6E205040E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3E4E0-E705-D0DD-F545-03C768C8F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4B10-E8D7-A14F-A1D1-5E966E4D2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50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31428-C4B9-B1EE-ADBD-35F63957E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5FDDA0-85FE-425E-B8D4-9F001720F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41936-CDD7-8645-AF96-54074A4F2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01BD8-9EE9-B64C-A3CA-7F3DC1CB7C41}" type="datetimeFigureOut">
              <a:rPr lang="en-US" smtClean="0"/>
              <a:t>6/8/23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6A224-4DC5-9F35-7D5A-E7B43E576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D1674-EBB8-1D68-E927-59DB1D51D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4B10-E8D7-A14F-A1D1-5E966E4D2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804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EC6545-72EC-0AE2-247A-2F8F76921E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EDF968-523C-848C-746C-346C41CFE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1C8CB-501F-7258-680F-5B94274F0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01BD8-9EE9-B64C-A3CA-7F3DC1CB7C41}" type="datetimeFigureOut">
              <a:rPr lang="en-US" smtClean="0"/>
              <a:t>6/8/23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8C29F-06FB-CC7D-7645-0E9218D0A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7E439-5724-883B-8F39-B7394CF1B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4B10-E8D7-A14F-A1D1-5E966E4D2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092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E629F-7AAD-6CA8-0FB7-B65239376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B4ABF-E631-583A-974C-45C26BE89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B78BF-ECB4-FEBF-42D3-EBAB3B1C2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01BD8-9EE9-B64C-A3CA-7F3DC1CB7C41}" type="datetimeFigureOut">
              <a:rPr lang="en-US" smtClean="0"/>
              <a:t>6/8/23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E62FA-43D1-8BFA-E027-F5343966C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7E750-CB28-E2FE-284F-24C3E2BA7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4B10-E8D7-A14F-A1D1-5E966E4D2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98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5CB1B-AA85-CAC8-4709-9F120136B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4D29C-CC76-D0FF-6AE7-252589A4D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11CB3-2469-4EC1-3EF8-A99CDC3D3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01BD8-9EE9-B64C-A3CA-7F3DC1CB7C41}" type="datetimeFigureOut">
              <a:rPr lang="en-US" smtClean="0"/>
              <a:t>6/8/23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2FC2A-5876-2C21-3F05-05AEF5725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2BDC9-B887-E061-70D6-9441C3799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4B10-E8D7-A14F-A1D1-5E966E4D2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39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9A16B-0A3F-81ED-42D1-ED852F951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01B23-2BAD-4DFD-7E2F-E47FCAB2BD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E1629A-DF3E-A74B-FC7B-63E8755CB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0B18CD-7A1A-393D-253D-3D6D03D56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01BD8-9EE9-B64C-A3CA-7F3DC1CB7C41}" type="datetimeFigureOut">
              <a:rPr lang="en-US" smtClean="0"/>
              <a:t>6/8/23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94DBB2-6A5E-9217-2245-6937A71C3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429D0-6250-3A57-34CD-076700BCD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4B10-E8D7-A14F-A1D1-5E966E4D2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18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0EC55-A673-0346-1270-33EBBAD5D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A4917-F6F8-AA5F-DA90-581C4B6A4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85FBD-36EC-B4C8-1739-144524745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360A8C-21F9-D1BF-610F-3D739EE9DF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044657-DAD5-FED6-6656-BE10C77B6F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228564-6B4E-0841-2D8E-7C5C8B5B3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01BD8-9EE9-B64C-A3CA-7F3DC1CB7C41}" type="datetimeFigureOut">
              <a:rPr lang="en-US" smtClean="0"/>
              <a:t>6/8/23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42399-D871-667B-C08A-72A3F3750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117057-EA6E-3FA6-164D-E61CC52C4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4B10-E8D7-A14F-A1D1-5E966E4D2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08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64F46-A507-3A46-45DB-C64519C4D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4093DA-CF69-318A-9740-1C3CEFEA2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01BD8-9EE9-B64C-A3CA-7F3DC1CB7C41}" type="datetimeFigureOut">
              <a:rPr lang="en-US" smtClean="0"/>
              <a:t>6/8/23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219611-D6EC-9EF8-60BB-1971C16E9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8BC2DC-EB78-FE2A-1D19-066C454B8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4B10-E8D7-A14F-A1D1-5E966E4D2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22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501B69-3A7E-37E6-26E1-147C6A045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01BD8-9EE9-B64C-A3CA-7F3DC1CB7C41}" type="datetimeFigureOut">
              <a:rPr lang="en-US" smtClean="0"/>
              <a:t>6/8/23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9B360F-C210-6F1E-25B2-3FFADBE52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FBC0CB-AE83-BA37-87E3-D308CD7E5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4B10-E8D7-A14F-A1D1-5E966E4D2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327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C6F33-7FC0-80B5-B491-ECF2DEB83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8D919-A9A4-3E9E-3DBF-3941D7491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388ADC-4F99-8501-4B8B-0FA3667BC8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50E0DB-83B8-1454-2D19-9DCD8C222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01BD8-9EE9-B64C-A3CA-7F3DC1CB7C41}" type="datetimeFigureOut">
              <a:rPr lang="en-US" smtClean="0"/>
              <a:t>6/8/23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FFCFDE-4F69-89CE-DF60-6620AECA6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DA70A0-760E-D461-C89C-B988AADEF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4B10-E8D7-A14F-A1D1-5E966E4D2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10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144D5-0040-2B70-DBB2-8BDD23C7C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866221-6E70-C929-7720-CC529E2E24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EF831-4FFA-AA73-CCDE-443C1C060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C5C013-2943-E3E1-8C48-F3A2450F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01BD8-9EE9-B64C-A3CA-7F3DC1CB7C41}" type="datetimeFigureOut">
              <a:rPr lang="en-US" smtClean="0"/>
              <a:t>6/8/23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5D8800-1799-8D6D-28A6-67C333B89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42665-AE8E-4230-EA21-AD1D4265E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4B10-E8D7-A14F-A1D1-5E966E4D2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680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7348E1-D123-3936-9F74-354D78EB8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995F5D-7D0B-CCF3-CD6F-61192B2D3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195A7-4A69-62FF-8CA5-BD1246D90E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01BD8-9EE9-B64C-A3CA-7F3DC1CB7C41}" type="datetimeFigureOut">
              <a:rPr lang="en-US" smtClean="0"/>
              <a:t>6/8/23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42E5D-B7FA-940C-9D66-0EACECB3E1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70EB4-DBA7-1B34-C784-F9C91795B9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C4B10-E8D7-A14F-A1D1-5E966E4D2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27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28CBDE55-BEEE-5465-339A-0238D2A6D8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734518"/>
              </p:ext>
            </p:extLst>
          </p:nvPr>
        </p:nvGraphicFramePr>
        <p:xfrm>
          <a:off x="525519" y="2416150"/>
          <a:ext cx="11155876" cy="14831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0234">
                  <a:extLst>
                    <a:ext uri="{9D8B030D-6E8A-4147-A177-3AD203B41FA5}">
                      <a16:colId xmlns:a16="http://schemas.microsoft.com/office/drawing/2014/main" val="3092479153"/>
                    </a:ext>
                  </a:extLst>
                </a:gridCol>
                <a:gridCol w="1807780">
                  <a:extLst>
                    <a:ext uri="{9D8B030D-6E8A-4147-A177-3AD203B41FA5}">
                      <a16:colId xmlns:a16="http://schemas.microsoft.com/office/drawing/2014/main" val="93458892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1334118737"/>
                    </a:ext>
                  </a:extLst>
                </a:gridCol>
                <a:gridCol w="1849820">
                  <a:extLst>
                    <a:ext uri="{9D8B030D-6E8A-4147-A177-3AD203B41FA5}">
                      <a16:colId xmlns:a16="http://schemas.microsoft.com/office/drawing/2014/main" val="2639707236"/>
                    </a:ext>
                  </a:extLst>
                </a:gridCol>
                <a:gridCol w="1875242">
                  <a:extLst>
                    <a:ext uri="{9D8B030D-6E8A-4147-A177-3AD203B41FA5}">
                      <a16:colId xmlns:a16="http://schemas.microsoft.com/office/drawing/2014/main" val="3376756081"/>
                    </a:ext>
                  </a:extLst>
                </a:gridCol>
              </a:tblGrid>
              <a:tr h="49666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Experiment Design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✅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✅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✅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✅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2447491"/>
                  </a:ext>
                </a:extLst>
              </a:tr>
              <a:tr h="49666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Online Surveys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✅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3766430"/>
                  </a:ext>
                </a:extLst>
              </a:tr>
              <a:tr h="48985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Model Estimation</a:t>
                      </a:r>
                      <a:endParaRPr lang="en-US" sz="1800" dirty="0">
                        <a:latin typeface="Fira Sans Condensed Medium" panose="020B06030500000200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✅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✅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✅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1536431"/>
                  </a:ext>
                </a:extLst>
              </a:tr>
            </a:tbl>
          </a:graphicData>
        </a:graphic>
      </p:graphicFrame>
      <p:pic>
        <p:nvPicPr>
          <p:cNvPr id="6" name="Picture 5" descr="A black background with white text&#10;&#10;Description automatically generated with low confidence">
            <a:extLst>
              <a:ext uri="{FF2B5EF4-FFF2-40B4-BE49-F238E27FC236}">
                <a16:creationId xmlns:a16="http://schemas.microsoft.com/office/drawing/2014/main" id="{DC3D11A6-24FE-9131-6B2A-71F4AFCF6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518" y="871827"/>
            <a:ext cx="2748237" cy="726123"/>
          </a:xfrm>
          <a:prstGeom prst="rect">
            <a:avLst/>
          </a:prstGeom>
        </p:spPr>
      </p:pic>
      <p:pic>
        <p:nvPicPr>
          <p:cNvPr id="1028" name="Picture 4" descr="Statistical software for data science | Stata">
            <a:extLst>
              <a:ext uri="{FF2B5EF4-FFF2-40B4-BE49-F238E27FC236}">
                <a16:creationId xmlns:a16="http://schemas.microsoft.com/office/drawing/2014/main" id="{7DBE03CB-BABA-CA49-853C-49E8B77E0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4076" y="1084807"/>
            <a:ext cx="2148239" cy="49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Sawtooth Software Inc Client Reviews | Clutch.co">
            <a:extLst>
              <a:ext uri="{FF2B5EF4-FFF2-40B4-BE49-F238E27FC236}">
                <a16:creationId xmlns:a16="http://schemas.microsoft.com/office/drawing/2014/main" id="{4B933197-CE42-6FA1-A6ED-652F90B43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352" y="548160"/>
            <a:ext cx="1816539" cy="1816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1CE45DDB-29D0-A532-BFDA-F1C5DFFCE4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60595" y="758638"/>
            <a:ext cx="13208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853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14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Fira Sans Condensed Medium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Helveston, John Paul</dc:creator>
  <cp:lastModifiedBy>Helveston, John Paul</cp:lastModifiedBy>
  <cp:revision>7</cp:revision>
  <dcterms:created xsi:type="dcterms:W3CDTF">2023-06-08T12:26:46Z</dcterms:created>
  <dcterms:modified xsi:type="dcterms:W3CDTF">2023-06-08T18:19:01Z</dcterms:modified>
</cp:coreProperties>
</file>