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9C4B-D9EB-4D1B-6B3A-83872AB58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F62FC-6638-27EC-8B4F-A238EB684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87DA-9F3C-B0D1-9BAB-485AFE9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0D03-5BCD-3A6E-90C3-6E205040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E4E0-E705-D0DD-F545-03C768C8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1428-C4B9-B1EE-ADBD-35F6395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FDDA0-85FE-425E-B8D4-9F001720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1936-CDD7-8645-AF96-54074A4F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A224-4DC5-9F35-7D5A-E7B43E57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1674-EBB8-1D68-E927-59DB1D51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C6545-72EC-0AE2-247A-2F8F76921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DF968-523C-848C-746C-346C41CF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C8CB-501F-7258-680F-5B94274F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C29F-06FB-CC7D-7645-0E9218D0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E439-5724-883B-8F39-B7394CF1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629F-7AAD-6CA8-0FB7-B6523937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ABF-E631-583A-974C-45C26BE8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78BF-ECB4-FEBF-42D3-EBAB3B1C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62FA-43D1-8BFA-E027-F5343966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E750-CB28-E2FE-284F-24C3E2BA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B1B-AA85-CAC8-4709-9F120136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D29C-CC76-D0FF-6AE7-252589A4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1CB3-2469-4EC1-3EF8-A99CDC3D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FC2A-5876-2C21-3F05-05AEF572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BDC9-B887-E061-70D6-9441C379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3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A16B-0A3F-81ED-42D1-ED852F95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1B23-2BAD-4DFD-7E2F-E47FCAB2B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629A-DF3E-A74B-FC7B-63E8755C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18CD-7A1A-393D-253D-3D6D03D5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DBB2-6A5E-9217-2245-6937A71C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29D0-6250-3A57-34CD-076700B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EC55-A673-0346-1270-33EBBAD5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4917-F6F8-AA5F-DA90-581C4B6A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85FBD-36EC-B4C8-1739-144524745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0A8C-21F9-D1BF-610F-3D739EE9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44657-DAD5-FED6-6656-BE10C77B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28564-6B4E-0841-2D8E-7C5C8B5B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42399-D871-667B-C08A-72A3F375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17057-EA6E-3FA6-164D-E61CC52C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F46-A507-3A46-45DB-C64519C4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093DA-CF69-318A-9740-1C3CE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19611-D6EC-9EF8-60BB-1971C16E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BC2DC-EB78-FE2A-1D19-066C454B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01B69-3A7E-37E6-26E1-147C6A0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360F-C210-6F1E-25B2-3FFADBE5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C0CB-AE83-BA37-87E3-D308CD7E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6F33-7FC0-80B5-B491-ECF2DE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D919-A9A4-3E9E-3DBF-3941D7491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8ADC-4F99-8501-4B8B-0FA3667B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0E0DB-83B8-1454-2D19-9DCD8C2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CFDE-4F69-89CE-DF60-6620AECA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70A0-760E-D461-C89C-B988AADE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4D5-0040-2B70-DBB2-8BDD23C7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66221-6E70-C929-7720-CC529E2E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F831-4FFA-AA73-CCDE-443C1C06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C013-2943-E3E1-8C48-F3A2450F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8800-1799-8D6D-28A6-67C333B8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42665-AE8E-4230-EA21-AD1D4265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348E1-D123-3936-9F74-354D78EB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5F5D-7D0B-CCF3-CD6F-61192B2D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95A7-4A69-62FF-8CA5-BD1246D90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42E5D-B7FA-940C-9D66-0EACECB3E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0EB4-DBA7-1B34-C784-F9C91795B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5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2</cp:revision>
  <dcterms:created xsi:type="dcterms:W3CDTF">2023-06-08T12:26:46Z</dcterms:created>
  <dcterms:modified xsi:type="dcterms:W3CDTF">2023-06-08T12:26:58Z</dcterms:modified>
</cp:coreProperties>
</file>