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FBA19-6007-6443-A1DE-9D5B31D83B51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C2ECB-A45D-7F48-AC68-7265CF8B4E4D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Parameters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What are my attributes and levels?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Sample size (# respondents)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Choice questions per respondent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Alternative per choice question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Labeled or unlabeled design?</a:t>
          </a:r>
        </a:p>
      </dgm:t>
    </dgm:pt>
    <dgm:pt modelId="{071B5408-F490-3649-86F1-F9D315470CEB}" type="parTrans" cxnId="{48A13F0C-B94C-2149-9B4F-1E8BA620E0CD}">
      <dgm:prSet/>
      <dgm:spPr/>
      <dgm:t>
        <a:bodyPr/>
        <a:lstStyle/>
        <a:p>
          <a:endParaRPr lang="en-US"/>
        </a:p>
      </dgm:t>
    </dgm:pt>
    <dgm:pt modelId="{D4486D99-4985-DC4D-B6CF-FB708F7987CF}" type="sibTrans" cxnId="{48A13F0C-B94C-2149-9B4F-1E8BA620E0CD}">
      <dgm:prSet/>
      <dgm:spPr/>
      <dgm:t>
        <a:bodyPr/>
        <a:lstStyle/>
        <a:p>
          <a:endParaRPr lang="en-US"/>
        </a:p>
      </dgm:t>
    </dgm:pt>
    <dgm:pt modelId="{A5B38A22-1B1B-B848-805F-DEF2122280A8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of Experiment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Orthogonality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Balance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Overlap</a:t>
          </a:r>
        </a:p>
      </dgm:t>
    </dgm:pt>
    <dgm:pt modelId="{97AB141A-B628-E344-8912-48F6057601D0}" type="parTrans" cxnId="{4E330DCA-A981-6141-B7AA-5E9B2974C7AF}">
      <dgm:prSet/>
      <dgm:spPr/>
      <dgm:t>
        <a:bodyPr/>
        <a:lstStyle/>
        <a:p>
          <a:endParaRPr lang="en-US"/>
        </a:p>
      </dgm:t>
    </dgm:pt>
    <dgm:pt modelId="{04F0EA3D-6E8F-EE47-A346-F6D227D1FA97}" type="sibTrans" cxnId="{4E330DCA-A981-6141-B7AA-5E9B2974C7AF}">
      <dgm:prSet/>
      <dgm:spPr/>
      <dgm:t>
        <a:bodyPr/>
        <a:lstStyle/>
        <a:p>
          <a:endParaRPr lang="en-US"/>
        </a:p>
      </dgm:t>
    </dgm:pt>
    <dgm:pt modelId="{8F7FED3C-13F2-2849-8CF7-B78B9CED650C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User Experience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Implausible combinations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Respondent fatigue</a:t>
          </a:r>
        </a:p>
      </dgm:t>
    </dgm:pt>
    <dgm:pt modelId="{12FEE702-74BD-D847-AA30-6354312C17B0}" type="sibTrans" cxnId="{1A7943D7-EF47-184D-882A-F3499093F206}">
      <dgm:prSet/>
      <dgm:spPr/>
      <dgm:t>
        <a:bodyPr/>
        <a:lstStyle/>
        <a:p>
          <a:endParaRPr lang="en-US"/>
        </a:p>
      </dgm:t>
    </dgm:pt>
    <dgm:pt modelId="{BC76D364-5609-9E4F-96D6-941A74AD9A0B}" type="parTrans" cxnId="{1A7943D7-EF47-184D-882A-F3499093F206}">
      <dgm:prSet/>
      <dgm:spPr/>
      <dgm:t>
        <a:bodyPr/>
        <a:lstStyle/>
        <a:p>
          <a:endParaRPr lang="en-US"/>
        </a:p>
      </dgm:t>
    </dgm:pt>
    <dgm:pt modelId="{4E643521-1760-A649-8288-55D9DEEB45EA}" type="pres">
      <dgm:prSet presAssocID="{17DFBA19-6007-6443-A1DE-9D5B31D83B51}" presName="Name0" presStyleCnt="0">
        <dgm:presLayoutVars>
          <dgm:dir/>
          <dgm:resizeHandles val="exact"/>
        </dgm:presLayoutVars>
      </dgm:prSet>
      <dgm:spPr/>
    </dgm:pt>
    <dgm:pt modelId="{39E60B63-D252-154A-943C-D2E7FEE44D88}" type="pres">
      <dgm:prSet presAssocID="{918C2ECB-A45D-7F48-AC68-7265CF8B4E4D}" presName="node" presStyleLbl="node1" presStyleIdx="0" presStyleCnt="3" custScaleX="115183" custScaleY="123252" custRadScaleRad="67891" custRadScaleInc="-13078">
        <dgm:presLayoutVars>
          <dgm:bulletEnabled val="1"/>
        </dgm:presLayoutVars>
      </dgm:prSet>
      <dgm:spPr/>
    </dgm:pt>
    <dgm:pt modelId="{D19C33DD-EC77-E642-89CA-7584F27B594D}" type="pres">
      <dgm:prSet presAssocID="{D4486D99-4985-DC4D-B6CF-FB708F7987CF}" presName="sibTrans" presStyleLbl="sibTrans2D1" presStyleIdx="0" presStyleCnt="3"/>
      <dgm:spPr/>
    </dgm:pt>
    <dgm:pt modelId="{46D8C9C5-922F-724B-BA4F-F415A8F676C2}" type="pres">
      <dgm:prSet presAssocID="{D4486D99-4985-DC4D-B6CF-FB708F7987CF}" presName="connectorText" presStyleLbl="sibTrans2D1" presStyleIdx="0" presStyleCnt="3"/>
      <dgm:spPr/>
    </dgm:pt>
    <dgm:pt modelId="{4DF3D7A2-C581-C94D-9ED1-3A0682547041}" type="pres">
      <dgm:prSet presAssocID="{8F7FED3C-13F2-2849-8CF7-B78B9CED650C}" presName="node" presStyleLbl="node1" presStyleIdx="1" presStyleCnt="3" custScaleX="83776" custScaleY="87837" custRadScaleRad="83598" custRadScaleInc="-20086">
        <dgm:presLayoutVars>
          <dgm:bulletEnabled val="1"/>
        </dgm:presLayoutVars>
      </dgm:prSet>
      <dgm:spPr/>
    </dgm:pt>
    <dgm:pt modelId="{B0F1B12B-5BAB-0940-B41E-2B304AD3D657}" type="pres">
      <dgm:prSet presAssocID="{12FEE702-74BD-D847-AA30-6354312C17B0}" presName="sibTrans" presStyleLbl="sibTrans2D1" presStyleIdx="1" presStyleCnt="3"/>
      <dgm:spPr/>
    </dgm:pt>
    <dgm:pt modelId="{4A127175-EE65-3B40-A419-5342A2B4E6F6}" type="pres">
      <dgm:prSet presAssocID="{12FEE702-74BD-D847-AA30-6354312C17B0}" presName="connectorText" presStyleLbl="sibTrans2D1" presStyleIdx="1" presStyleCnt="3"/>
      <dgm:spPr/>
    </dgm:pt>
    <dgm:pt modelId="{A4267CB1-B060-E64A-A138-16A78B86008F}" type="pres">
      <dgm:prSet presAssocID="{A5B38A22-1B1B-B848-805F-DEF2122280A8}" presName="node" presStyleLbl="node1" presStyleIdx="2" presStyleCnt="3" custScaleX="84630" custScaleY="89383" custRadScaleRad="97154" custRadScaleInc="24372">
        <dgm:presLayoutVars>
          <dgm:bulletEnabled val="1"/>
        </dgm:presLayoutVars>
      </dgm:prSet>
      <dgm:spPr/>
    </dgm:pt>
    <dgm:pt modelId="{E06156B5-0E14-964C-8CF6-711A02ADFA2C}" type="pres">
      <dgm:prSet presAssocID="{04F0EA3D-6E8F-EE47-A346-F6D227D1FA97}" presName="sibTrans" presStyleLbl="sibTrans2D1" presStyleIdx="2" presStyleCnt="3"/>
      <dgm:spPr/>
    </dgm:pt>
    <dgm:pt modelId="{3214E9C4-CA86-1F44-9992-FE135F510DD4}" type="pres">
      <dgm:prSet presAssocID="{04F0EA3D-6E8F-EE47-A346-F6D227D1FA97}" presName="connectorText" presStyleLbl="sibTrans2D1" presStyleIdx="2" presStyleCnt="3"/>
      <dgm:spPr/>
    </dgm:pt>
  </dgm:ptLst>
  <dgm:cxnLst>
    <dgm:cxn modelId="{17DBAE09-3962-B340-97A1-5D97FC8741EA}" type="presOf" srcId="{12FEE702-74BD-D847-AA30-6354312C17B0}" destId="{4A127175-EE65-3B40-A419-5342A2B4E6F6}" srcOrd="1" destOrd="0" presId="urn:microsoft.com/office/officeart/2005/8/layout/cycle7"/>
    <dgm:cxn modelId="{48A13F0C-B94C-2149-9B4F-1E8BA620E0CD}" srcId="{17DFBA19-6007-6443-A1DE-9D5B31D83B51}" destId="{918C2ECB-A45D-7F48-AC68-7265CF8B4E4D}" srcOrd="0" destOrd="0" parTransId="{071B5408-F490-3649-86F1-F9D315470CEB}" sibTransId="{D4486D99-4985-DC4D-B6CF-FB708F7987CF}"/>
    <dgm:cxn modelId="{6FC3A414-350F-E346-8A44-7B1476C48066}" type="presOf" srcId="{12FEE702-74BD-D847-AA30-6354312C17B0}" destId="{B0F1B12B-5BAB-0940-B41E-2B304AD3D657}" srcOrd="0" destOrd="0" presId="urn:microsoft.com/office/officeart/2005/8/layout/cycle7"/>
    <dgm:cxn modelId="{6DC05546-485D-C64A-A412-1C9CCDF1C418}" type="presOf" srcId="{A5B38A22-1B1B-B848-805F-DEF2122280A8}" destId="{A4267CB1-B060-E64A-A138-16A78B86008F}" srcOrd="0" destOrd="0" presId="urn:microsoft.com/office/officeart/2005/8/layout/cycle7"/>
    <dgm:cxn modelId="{89A7F94D-E8B0-C240-A72D-CA4473173E71}" type="presOf" srcId="{04F0EA3D-6E8F-EE47-A346-F6D227D1FA97}" destId="{E06156B5-0E14-964C-8CF6-711A02ADFA2C}" srcOrd="0" destOrd="0" presId="urn:microsoft.com/office/officeart/2005/8/layout/cycle7"/>
    <dgm:cxn modelId="{409BA96F-A739-0040-B551-92D45EF7F1F1}" type="presOf" srcId="{918C2ECB-A45D-7F48-AC68-7265CF8B4E4D}" destId="{39E60B63-D252-154A-943C-D2E7FEE44D88}" srcOrd="0" destOrd="0" presId="urn:microsoft.com/office/officeart/2005/8/layout/cycle7"/>
    <dgm:cxn modelId="{44756EB3-D5B1-6441-B0E1-1D5691CEC965}" type="presOf" srcId="{D4486D99-4985-DC4D-B6CF-FB708F7987CF}" destId="{46D8C9C5-922F-724B-BA4F-F415A8F676C2}" srcOrd="1" destOrd="0" presId="urn:microsoft.com/office/officeart/2005/8/layout/cycle7"/>
    <dgm:cxn modelId="{2D3AD5C1-7C7A-1E4C-B35A-C0ABA0EEA4B3}" type="presOf" srcId="{04F0EA3D-6E8F-EE47-A346-F6D227D1FA97}" destId="{3214E9C4-CA86-1F44-9992-FE135F510DD4}" srcOrd="1" destOrd="0" presId="urn:microsoft.com/office/officeart/2005/8/layout/cycle7"/>
    <dgm:cxn modelId="{4E330DCA-A981-6141-B7AA-5E9B2974C7AF}" srcId="{17DFBA19-6007-6443-A1DE-9D5B31D83B51}" destId="{A5B38A22-1B1B-B848-805F-DEF2122280A8}" srcOrd="2" destOrd="0" parTransId="{97AB141A-B628-E344-8912-48F6057601D0}" sibTransId="{04F0EA3D-6E8F-EE47-A346-F6D227D1FA97}"/>
    <dgm:cxn modelId="{1A7943D7-EF47-184D-882A-F3499093F206}" srcId="{17DFBA19-6007-6443-A1DE-9D5B31D83B51}" destId="{8F7FED3C-13F2-2849-8CF7-B78B9CED650C}" srcOrd="1" destOrd="0" parTransId="{BC76D364-5609-9E4F-96D6-941A74AD9A0B}" sibTransId="{12FEE702-74BD-D847-AA30-6354312C17B0}"/>
    <dgm:cxn modelId="{BAE631DD-F509-E843-9470-BB628E0E0BC0}" type="presOf" srcId="{D4486D99-4985-DC4D-B6CF-FB708F7987CF}" destId="{D19C33DD-EC77-E642-89CA-7584F27B594D}" srcOrd="0" destOrd="0" presId="urn:microsoft.com/office/officeart/2005/8/layout/cycle7"/>
    <dgm:cxn modelId="{380C4BEB-B51E-6241-BB3A-5F0264E5D47F}" type="presOf" srcId="{8F7FED3C-13F2-2849-8CF7-B78B9CED650C}" destId="{4DF3D7A2-C581-C94D-9ED1-3A0682547041}" srcOrd="0" destOrd="0" presId="urn:microsoft.com/office/officeart/2005/8/layout/cycle7"/>
    <dgm:cxn modelId="{86FFE5F4-CAC5-D448-BB63-A5C4DA9A010D}" type="presOf" srcId="{17DFBA19-6007-6443-A1DE-9D5B31D83B51}" destId="{4E643521-1760-A649-8288-55D9DEEB45EA}" srcOrd="0" destOrd="0" presId="urn:microsoft.com/office/officeart/2005/8/layout/cycle7"/>
    <dgm:cxn modelId="{C72A0208-DF96-A846-8A0B-23058D5E4434}" type="presParOf" srcId="{4E643521-1760-A649-8288-55D9DEEB45EA}" destId="{39E60B63-D252-154A-943C-D2E7FEE44D88}" srcOrd="0" destOrd="0" presId="urn:microsoft.com/office/officeart/2005/8/layout/cycle7"/>
    <dgm:cxn modelId="{2BA9DD54-8B9F-E843-86BE-FEA33A76B1DB}" type="presParOf" srcId="{4E643521-1760-A649-8288-55D9DEEB45EA}" destId="{D19C33DD-EC77-E642-89CA-7584F27B594D}" srcOrd="1" destOrd="0" presId="urn:microsoft.com/office/officeart/2005/8/layout/cycle7"/>
    <dgm:cxn modelId="{516049EF-3950-324E-A75F-2384220FA075}" type="presParOf" srcId="{D19C33DD-EC77-E642-89CA-7584F27B594D}" destId="{46D8C9C5-922F-724B-BA4F-F415A8F676C2}" srcOrd="0" destOrd="0" presId="urn:microsoft.com/office/officeart/2005/8/layout/cycle7"/>
    <dgm:cxn modelId="{F9900AF6-A346-9245-A39F-6A00C132F99E}" type="presParOf" srcId="{4E643521-1760-A649-8288-55D9DEEB45EA}" destId="{4DF3D7A2-C581-C94D-9ED1-3A0682547041}" srcOrd="2" destOrd="0" presId="urn:microsoft.com/office/officeart/2005/8/layout/cycle7"/>
    <dgm:cxn modelId="{ABCF6012-8F03-0D41-BBEE-E72ED05FE4EF}" type="presParOf" srcId="{4E643521-1760-A649-8288-55D9DEEB45EA}" destId="{B0F1B12B-5BAB-0940-B41E-2B304AD3D657}" srcOrd="3" destOrd="0" presId="urn:microsoft.com/office/officeart/2005/8/layout/cycle7"/>
    <dgm:cxn modelId="{95C94DC0-D42C-F049-A0CF-61F5BCA44952}" type="presParOf" srcId="{B0F1B12B-5BAB-0940-B41E-2B304AD3D657}" destId="{4A127175-EE65-3B40-A419-5342A2B4E6F6}" srcOrd="0" destOrd="0" presId="urn:microsoft.com/office/officeart/2005/8/layout/cycle7"/>
    <dgm:cxn modelId="{CBA625ED-531E-8047-9535-97733095CF99}" type="presParOf" srcId="{4E643521-1760-A649-8288-55D9DEEB45EA}" destId="{A4267CB1-B060-E64A-A138-16A78B86008F}" srcOrd="4" destOrd="0" presId="urn:microsoft.com/office/officeart/2005/8/layout/cycle7"/>
    <dgm:cxn modelId="{8685BDA4-ADF3-D244-85B4-4E43B83736FF}" type="presParOf" srcId="{4E643521-1760-A649-8288-55D9DEEB45EA}" destId="{E06156B5-0E14-964C-8CF6-711A02ADFA2C}" srcOrd="5" destOrd="0" presId="urn:microsoft.com/office/officeart/2005/8/layout/cycle7"/>
    <dgm:cxn modelId="{C9E276B0-FC9B-2A43-8456-7C23C2D9D20C}" type="presParOf" srcId="{E06156B5-0E14-964C-8CF6-711A02ADFA2C}" destId="{3214E9C4-CA86-1F44-9992-FE135F510DD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60B63-D252-154A-943C-D2E7FEE44D88}">
      <dsp:nvSpPr>
        <dsp:cNvPr id="0" name=""/>
        <dsp:cNvSpPr/>
      </dsp:nvSpPr>
      <dsp:spPr>
        <a:xfrm>
          <a:off x="2986073" y="972098"/>
          <a:ext cx="3773229" cy="2018778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Parameters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What are my attributes and levels?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Sample size (# respondents)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Choice questions per respondent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Alternative per choice question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Labeled or unlabeled design?</a:t>
          </a:r>
        </a:p>
      </dsp:txBody>
      <dsp:txXfrm>
        <a:off x="3045201" y="1031226"/>
        <a:ext cx="3654973" cy="1900522"/>
      </dsp:txXfrm>
    </dsp:sp>
    <dsp:sp modelId="{D19C33DD-EC77-E642-89CA-7584F27B594D}">
      <dsp:nvSpPr>
        <dsp:cNvPr id="0" name=""/>
        <dsp:cNvSpPr/>
      </dsp:nvSpPr>
      <dsp:spPr>
        <a:xfrm rot="2779748">
          <a:off x="5769304" y="3291906"/>
          <a:ext cx="1256020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41286" y="3406561"/>
        <a:ext cx="912056" cy="343964"/>
      </dsp:txXfrm>
    </dsp:sp>
    <dsp:sp modelId="{4DF3D7A2-C581-C94D-9ED1-3A0682547041}">
      <dsp:nvSpPr>
        <dsp:cNvPr id="0" name=""/>
        <dsp:cNvSpPr/>
      </dsp:nvSpPr>
      <dsp:spPr>
        <a:xfrm>
          <a:off x="6272869" y="4166209"/>
          <a:ext cx="2744381" cy="1438706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User Experience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Implausible combinations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Respondent fatigue</a:t>
          </a:r>
        </a:p>
      </dsp:txBody>
      <dsp:txXfrm>
        <a:off x="6315007" y="4208347"/>
        <a:ext cx="2660105" cy="1354430"/>
      </dsp:txXfrm>
    </dsp:sp>
    <dsp:sp modelId="{B0F1B12B-5BAB-0940-B41E-2B304AD3D657}">
      <dsp:nvSpPr>
        <dsp:cNvPr id="0" name=""/>
        <dsp:cNvSpPr/>
      </dsp:nvSpPr>
      <dsp:spPr>
        <a:xfrm rot="10799994">
          <a:off x="4320218" y="4598930"/>
          <a:ext cx="1256020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4492200" y="4713585"/>
        <a:ext cx="912056" cy="343964"/>
      </dsp:txXfrm>
    </dsp:sp>
    <dsp:sp modelId="{A4267CB1-B060-E64A-A138-16A78B86008F}">
      <dsp:nvSpPr>
        <dsp:cNvPr id="0" name=""/>
        <dsp:cNvSpPr/>
      </dsp:nvSpPr>
      <dsp:spPr>
        <a:xfrm>
          <a:off x="851232" y="4153558"/>
          <a:ext cx="2772356" cy="1464029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of Experiment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Orthogonality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Balance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Overlap</a:t>
          </a:r>
        </a:p>
      </dsp:txBody>
      <dsp:txXfrm>
        <a:off x="894112" y="4196438"/>
        <a:ext cx="2686596" cy="1378269"/>
      </dsp:txXfrm>
    </dsp:sp>
    <dsp:sp modelId="{E06156B5-0E14-964C-8CF6-711A02ADFA2C}">
      <dsp:nvSpPr>
        <dsp:cNvPr id="0" name=""/>
        <dsp:cNvSpPr/>
      </dsp:nvSpPr>
      <dsp:spPr>
        <a:xfrm rot="18733308">
          <a:off x="2801188" y="3285580"/>
          <a:ext cx="1256020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73170" y="3400235"/>
        <a:ext cx="912056" cy="3439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84D5-A560-B647-B2FE-F47CD298516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19B4F-921F-AC41-82DC-B89FA82F2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1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3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9D28-777F-0145-BFC9-DA0556329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C4DB8-548B-B444-84D5-19678BFA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B1E5-8296-F442-9E59-7EDF4B0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4AEE-56E7-0F42-A898-4B649BE1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9998-2BBF-144A-A038-C5CDCE4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254B-CC0F-C04D-8A19-0A5FB78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1779-9E0B-5545-A8AB-82331CC4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1D7B-984C-9145-8F27-19DBADFD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850E-7171-2549-ABC0-DFE8F758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E7D1-A464-E24B-839F-641CB686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D9F3D-103B-D143-9D8F-AC357B3B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F1AF1-3590-0E4E-952A-FF8CF6C2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6FF4-8759-674E-AF7C-00B4C7B3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B576-2596-1A4A-B92D-8D57B695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9443-45AB-7341-8184-05ED19B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82E-B5CB-4342-B50F-7D0A972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004D-510B-EC40-BD63-19EF1F41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3A0C-E9F0-FC43-861D-635857EA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57A0-4D0D-054E-AFCB-9B2BE1FF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442F-6036-6745-B05D-FCBBEE83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E31F-DA27-ED4C-85E9-FC5A0D13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5941-4ACB-AC46-9089-8CED3DF7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0CEC-A379-BB42-97A7-CCF1C591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4808-8183-904D-ACA1-994DBCF6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A68F-6E1C-F348-96B9-43AC915A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AC6-7A35-9249-B760-D0F62C44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431E-B0ED-704F-A686-21E5BB583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81993-5028-0749-A7F5-42624B26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AF11-D248-464D-AD71-9B62E658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823A-0818-664E-B7B0-0E77072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7F18-233D-EC40-98C8-0552351D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296E-9875-2D44-B253-43399C1B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EAC0-210E-D342-986E-528B8A50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1EE2-4F4C-4E4D-B35E-5CE7902D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EADBB-3FEB-4A41-A7FC-D87DFC668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A59A-C755-854D-8671-CBB4A523E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48203-DEF9-F244-907A-729B4924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545BC-C142-0747-83E8-BF8A2FDB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52FA8-C719-E547-A4BC-0F6F38EE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D7C-EB34-0A4D-88C9-86747176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27FEE-6148-ED4C-B3D1-39632D5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88466-0B01-6346-A12C-CEA0B0F1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59F3E-62D0-0447-B0A2-1837650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8F8E1-A6D3-AC4B-BCF7-8EE8DC1F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9A60F-97CE-F449-B1E4-B1619FC1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4F68-7BEC-3E4D-8F52-7551E2B3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21ED-3B18-C548-9E7E-239B0618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90BA-0ACE-6445-A1E6-28B2DB60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23FD-E4A8-C94F-90BD-5D4E6996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5E01-C0C4-014D-98F4-304DB80D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97AA-EB86-BA49-B55B-0EBE606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96056-548E-A54E-9BC8-DAB72D3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1D4-3B22-6444-AD88-5837DCC5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C23DA-AF61-FE40-96FC-C41B6A5E3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80ED-E208-D947-A853-3A22B095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9B648-FC83-444E-A696-83D2BD7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6D8C-8FBB-4140-A8E7-3094CD9A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8461-0BD7-B64D-AAF5-B6E0AEA4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07C9F-0803-5B42-9280-612BDED8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6A12-33A3-C741-9E80-933EE04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1834-1E25-DB45-8542-B8B4F72D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1FFA-8DAC-5943-9932-6BFC72B1E87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BE1-C252-824A-9D56-2753BB706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9F9F-259B-1B44-922E-1A85DE2E7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C6007C-1647-884D-8FB7-7D16B266E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911202"/>
              </p:ext>
            </p:extLst>
          </p:nvPr>
        </p:nvGraphicFramePr>
        <p:xfrm>
          <a:off x="1223320" y="126124"/>
          <a:ext cx="10058400" cy="632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2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599833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33D6217-19EB-7E42-8BFB-E39A9A80F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4143" y="446421"/>
            <a:ext cx="2327340" cy="1939450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04AECFDF-ECF5-2A41-92EE-2F5E3C297F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0519" y="269701"/>
            <a:ext cx="2070460" cy="238694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D227933-0DB9-C74F-8E77-FE00DED3B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6737" y="910175"/>
            <a:ext cx="987315" cy="987315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D263C3E8-9D97-6140-8209-D9069473236B}"/>
              </a:ext>
            </a:extLst>
          </p:cNvPr>
          <p:cNvSpPr/>
          <p:nvPr/>
        </p:nvSpPr>
        <p:spPr>
          <a:xfrm>
            <a:off x="6564290" y="1300533"/>
            <a:ext cx="756744" cy="323165"/>
          </a:xfrm>
          <a:prstGeom prst="rightArrow">
            <a:avLst>
              <a:gd name="adj1" fmla="val 36991"/>
              <a:gd name="adj2" fmla="val 85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3DFF1AF-E6C6-B643-86A8-92CBB1004A3C}"/>
              </a:ext>
            </a:extLst>
          </p:cNvPr>
          <p:cNvSpPr/>
          <p:nvPr/>
        </p:nvSpPr>
        <p:spPr>
          <a:xfrm>
            <a:off x="4616139" y="1300534"/>
            <a:ext cx="756744" cy="323165"/>
          </a:xfrm>
          <a:prstGeom prst="rightArrow">
            <a:avLst>
              <a:gd name="adj1" fmla="val 36991"/>
              <a:gd name="adj2" fmla="val 85775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/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90DD9D79-99F2-C443-BAFB-176EFFC52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3213" y="4480588"/>
            <a:ext cx="2327340" cy="1939450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4653-BBE3-3E4A-AAAB-5559C556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0660" y="148637"/>
            <a:ext cx="2070460" cy="238694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15F035C-034D-1C4B-AAAF-022A2C05DE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4764" y="4925127"/>
            <a:ext cx="987315" cy="987315"/>
          </a:xfrm>
          <a:prstGeom prst="rect">
            <a:avLst/>
          </a:prstGeom>
        </p:spPr>
      </p:pic>
      <p:sp>
        <p:nvSpPr>
          <p:cNvPr id="2" name="U-Turn Arrow 1">
            <a:extLst>
              <a:ext uri="{FF2B5EF4-FFF2-40B4-BE49-F238E27FC236}">
                <a16:creationId xmlns:a16="http://schemas.microsoft.com/office/drawing/2014/main" id="{7A0E9A7A-A8E4-D64C-A613-CEACCF596625}"/>
              </a:ext>
            </a:extLst>
          </p:cNvPr>
          <p:cNvSpPr/>
          <p:nvPr/>
        </p:nvSpPr>
        <p:spPr>
          <a:xfrm rot="5400000">
            <a:off x="10533388" y="4092243"/>
            <a:ext cx="2386944" cy="630073"/>
          </a:xfrm>
          <a:prstGeom prst="uturnArrow">
            <a:avLst>
              <a:gd name="adj1" fmla="val 18085"/>
              <a:gd name="adj2" fmla="val 25000"/>
              <a:gd name="adj3" fmla="val 25000"/>
              <a:gd name="adj4" fmla="val 42021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88FBECD-83F9-7C45-B158-9BFEA2DDD46B}"/>
              </a:ext>
            </a:extLst>
          </p:cNvPr>
          <p:cNvSpPr/>
          <p:nvPr/>
        </p:nvSpPr>
        <p:spPr>
          <a:xfrm flipH="1">
            <a:off x="9616020" y="5288731"/>
            <a:ext cx="756744" cy="323165"/>
          </a:xfrm>
          <a:prstGeom prst="rightArrow">
            <a:avLst>
              <a:gd name="adj1" fmla="val 36991"/>
              <a:gd name="adj2" fmla="val 85775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93627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80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/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48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078587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4801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637083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206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731296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159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052020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811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088492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441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552591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363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405</Words>
  <Application>Microsoft Macintosh PowerPoint</Application>
  <PresentationFormat>Widescreen</PresentationFormat>
  <Paragraphs>137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Fira Sans Condensed Medium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2022-03-08T14:07:50Z</dcterms:created>
  <dcterms:modified xsi:type="dcterms:W3CDTF">2022-03-28T14:58:25Z</dcterms:modified>
</cp:coreProperties>
</file>