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75" r:id="rId2"/>
    <p:sldId id="278" r:id="rId3"/>
    <p:sldId id="276" r:id="rId4"/>
    <p:sldId id="277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A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60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D549-0FC6-D64B-978C-ED18C73516F8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C0A6-2850-D147-9A65-4202BC91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9D202-3B42-0520-EFE4-6015F8221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9F0B2B-53FD-A809-DD52-F4994AA83E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DE0E93-03F1-E62B-A1D9-A425EB4193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6EDE-73A3-3AC5-1184-E43587973E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1473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FA2E4-3B39-EF36-F6B3-8877F72CE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32F7E-F0FC-A9DC-7363-B82FB96703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DA9964-4C1F-D75A-D162-844E90E5AB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052A0-E728-1F2B-A028-91D6E83EB4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6486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A106E-3FBE-2746-55A6-1160AA7E0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ADD41D1-B0D6-01BC-5939-BEC4F0C1A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D82BCA-39C4-B9DF-7749-574525FEF5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F9B8E2-C6B3-DF62-D86E-4B095671EB9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4412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6618E-D79A-CF07-C8D0-DC31DF38B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DA63DF-99EB-86DA-A942-599DE8C42B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60E808-2F99-3782-F62B-3DB34FE3E8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CE0B5D-24A5-16F6-28C8-3EFD7C9CB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8120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AA7-E3F9-0AC9-9C7F-A994D526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42B9-784C-A596-01DB-04466A19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F2FC-B66B-2256-44B8-DFF8FBF1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7F3-60D0-C0DE-15D9-3D4A2D0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ED1-B4B4-368F-702B-C3D18DA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2B1-8299-6829-8438-B01D2725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6B84-BE12-E506-E7C7-707BF63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6B1-5BB0-DAEA-0514-C3B4D92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5E0-BAB7-D498-E94F-7FA02680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031A-B3B9-BC75-377E-9404A2B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FA7B-B005-659F-B98C-8092BC74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D62F-B4B1-1D30-2F93-F379DEDA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7D3-33FA-2FBD-26A2-21BEE0FE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F2A8-3C4E-693E-C46F-949019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FBB4-3127-48FB-8757-AB4FC30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DAB-BF2C-94D0-84FA-67061B5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E7C6-25C4-D384-6934-54E06D87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8441-EE41-DC99-5310-E97807EB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3D4-40B0-3840-540B-29A8125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AF61-9E29-F00D-9F37-6FCDAB2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EE9-72EA-90A0-94B5-9282EC6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81E1-D22F-F598-0CC3-69063D09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018D-3E4C-BD1F-7255-A6A7CC3E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FCA8-F05E-0E41-5E3A-BFCAD812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D4D7-E33C-A4F9-B6FF-77A20E39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5426-DC54-60A2-EE5E-D5F32C4C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1275-A352-D901-8DD7-939BA683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1F5E-1620-123E-ABA0-6D18F91B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DBA7-CC43-CA4C-288B-B4AF9C1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E1CA-EF50-59C2-4C75-D96B79C1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12B2-77F7-06B1-00B8-20F0DFB1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0555-F7D7-C285-55CC-A88753E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829-FE90-343F-9CD4-683DE3E6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813FC-45EE-694B-7998-E225EFEA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0FB5-3199-66C0-1514-FF2A594F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761C-4396-05E5-B18A-BE100852E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91171-CFD4-6EF5-E4D7-8F8EC26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A770D-7BFF-F1D0-4B38-4D121DF7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B3AF-B276-028F-3EF1-58BB954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01E-8ADB-65A9-502E-A56C11F6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A4D4-3748-AE9F-FCBA-E77F8CEC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454CB-0FB0-2C5D-8538-107E4695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A782-12C1-B38A-A91C-9495686C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5798A-10E2-C2CA-32AE-5C55959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B3472-FE71-F20E-C019-64D9CC4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E31C-5E2D-D9B7-4ED0-43E63C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F1F-BF1D-18C7-8895-158BBB74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3E03-A598-1620-8A16-709BF2E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FFF0-A056-5229-7947-F7741200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461E-7725-F48B-5663-C8A32BA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7E33-849F-7F41-D48B-0F250939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E197-FF69-11AB-9B8B-5110B02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9050-1BCD-99E5-7225-7F050AB3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A0EE-1892-13B4-E8FA-8D87F074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389A-F8D8-5DF7-E5FC-56BCE6AA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2387-AC72-44F4-EAB3-095D80EA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1D17-6D5B-41C1-6F1F-7C98C61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51D5-7F3A-DDEF-791F-4955E06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0321-A99F-6DA3-E9BD-80A764F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4A3B-A157-DB49-1E25-92DB0C9A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270-24ED-950C-C5ED-6667BCC0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D8EBE-1699-E345-8270-758E129D34E6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BE-6DDB-2E18-A7AD-E757704B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9081-B5AD-4B57-A393-AB9E2C67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328526-D41C-6530-33A1-C8DB170D6E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C82F4BCC-BD67-DC98-297E-E920A110FB3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4654" y="1320906"/>
            <a:ext cx="5165266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8FF060C-23CF-09A1-A547-6484DA79CB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5C400ECE-1343-7989-1A9B-8AD11516E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9242D9-D73D-4BB1-A0E3-95E1DF362804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FB6F6-C224-8059-14D9-94A7F6B7AC70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C3136E-AB1F-69A6-017E-D4B2AB8969A7}"/>
              </a:ext>
            </a:extLst>
          </p:cNvPr>
          <p:cNvSpPr txBox="1"/>
          <p:nvPr/>
        </p:nvSpPr>
        <p:spPr>
          <a:xfrm>
            <a:off x="0" y="185705"/>
            <a:ext cx="12192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Fira Sans Condensed Medium" panose="020B0603050000020004" pitchFamily="34" charset="0"/>
              </a:rPr>
              <a:t>R package that renders Quarto files into surveys</a:t>
            </a:r>
          </a:p>
        </p:txBody>
      </p:sp>
    </p:spTree>
    <p:extLst>
      <p:ext uri="{BB962C8B-B14F-4D97-AF65-F5344CB8AC3E}">
        <p14:creationId xmlns:p14="http://schemas.microsoft.com/office/powerpoint/2010/main" val="1215931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4C025D-830B-0E30-2157-3AEA55088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BCC3D4E-EB47-C5A9-56D9-A49E0DBA3A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4654" y="1320906"/>
            <a:ext cx="5165266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9E08CEF3-96E8-A137-CB14-5268E85740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10633" y="2423160"/>
            <a:ext cx="2384755" cy="2743200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3BC54550-CDB5-388F-D22C-A72E6A1A6A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753" y="2423160"/>
            <a:ext cx="237678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02F5C4-7056-7B90-1DFE-52D718234550}"/>
              </a:ext>
            </a:extLst>
          </p:cNvPr>
          <p:cNvSpPr txBox="1"/>
          <p:nvPr/>
        </p:nvSpPr>
        <p:spPr>
          <a:xfrm>
            <a:off x="2894953" y="3071485"/>
            <a:ext cx="7152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11FE4A1-E93B-C00B-B70C-C9B56C25D224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6611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5B89D66-015D-AEE8-0A18-BB4BF51BDA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041F572-CAE2-FD19-80B3-4522E5BE84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4654" y="1320906"/>
            <a:ext cx="5165266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C80F439F-25F2-3A57-140A-7BEF01623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26E4E4F3-8EEB-F543-A27D-284DFF32C9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1D2F7D-827A-1E49-B2D6-4933B17646C1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3227CA-1995-FE2B-16B7-5EEA844B91E9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65565892-9E67-BA90-749D-6307707074AB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E4B383E-F81A-2551-C1E9-1E085801FBB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</p:spTree>
    <p:extLst>
      <p:ext uri="{BB962C8B-B14F-4D97-AF65-F5344CB8AC3E}">
        <p14:creationId xmlns:p14="http://schemas.microsoft.com/office/powerpoint/2010/main" val="1032620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AEAEB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BB4CA3-F301-769F-ACBA-2ED3CF9A7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E279EC-6724-85F3-5F36-61642A4ACB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814654" y="1320906"/>
            <a:ext cx="5165266" cy="4947708"/>
          </a:xfrm>
          <a:prstGeom prst="rect">
            <a:avLst/>
          </a:prstGeom>
          <a:solidFill>
            <a:srgbClr val="EAEAEB">
              <a:alpha val="99000"/>
            </a:srgbClr>
          </a:solidFill>
        </p:spPr>
      </p:pic>
      <p:pic>
        <p:nvPicPr>
          <p:cNvPr id="3" name="Picture 2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E5E5EEB2-93B7-7383-C260-00D4331723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1" y="1364786"/>
            <a:ext cx="1681019" cy="1933687"/>
          </a:xfrm>
          <a:prstGeom prst="rect">
            <a:avLst/>
          </a:prstGeom>
        </p:spPr>
      </p:pic>
      <p:pic>
        <p:nvPicPr>
          <p:cNvPr id="4" name="Picture 4" descr="Hex logo for Quarto - a white circle segmented into quarters next to the text Quarto on a blue background.">
            <a:extLst>
              <a:ext uri="{FF2B5EF4-FFF2-40B4-BE49-F238E27FC236}">
                <a16:creationId xmlns:a16="http://schemas.microsoft.com/office/drawing/2014/main" id="{F48376A8-14A7-4AB1-8772-A72E51D29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997" y="1364786"/>
            <a:ext cx="1675397" cy="1933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D958CD-E7CF-8476-5D46-DD1E1B732EC2}"/>
              </a:ext>
            </a:extLst>
          </p:cNvPr>
          <p:cNvSpPr txBox="1"/>
          <p:nvPr/>
        </p:nvSpPr>
        <p:spPr>
          <a:xfrm>
            <a:off x="2840343" y="1618306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727F68-CC7C-2272-1902-BF775310FC66}"/>
              </a:ext>
            </a:extLst>
          </p:cNvPr>
          <p:cNvSpPr txBox="1"/>
          <p:nvPr/>
        </p:nvSpPr>
        <p:spPr>
          <a:xfrm>
            <a:off x="6195807" y="3071485"/>
            <a:ext cx="70564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=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FB521354-026B-F292-B356-C0B62F998E76}"/>
              </a:ext>
            </a:extLst>
          </p:cNvPr>
          <p:cNvSpPr/>
          <p:nvPr/>
        </p:nvSpPr>
        <p:spPr>
          <a:xfrm>
            <a:off x="304799" y="450929"/>
            <a:ext cx="5791201" cy="5956142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Shiny App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D82461BA-1D89-58B3-F299-47D567AC9AFC}"/>
              </a:ext>
            </a:extLst>
          </p:cNvPr>
          <p:cNvSpPr/>
          <p:nvPr/>
        </p:nvSpPr>
        <p:spPr>
          <a:xfrm>
            <a:off x="623988" y="1198581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3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UI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40052733-5A8A-847F-7A2A-78BB70004BC4}"/>
              </a:ext>
            </a:extLst>
          </p:cNvPr>
          <p:cNvSpPr/>
          <p:nvPr/>
        </p:nvSpPr>
        <p:spPr>
          <a:xfrm>
            <a:off x="623988" y="3804210"/>
            <a:ext cx="5152822" cy="2286000"/>
          </a:xfrm>
          <a:prstGeom prst="roundRect">
            <a:avLst>
              <a:gd name="adj" fmla="val 7170"/>
            </a:avLst>
          </a:prstGeom>
          <a:noFill/>
          <a:ln w="381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200" dirty="0">
                <a:solidFill>
                  <a:schemeClr val="accent1">
                    <a:lumMod val="60000"/>
                    <a:lumOff val="40000"/>
                  </a:schemeClr>
                </a:solidFill>
                <a:latin typeface="Fira Sans Condensed Medium" panose="020B0603050000020004" pitchFamily="34" charset="0"/>
                <a:ea typeface="Roboto" panose="02000000000000000000" pitchFamily="2" charset="0"/>
              </a:rPr>
              <a:t>Server</a:t>
            </a:r>
          </a:p>
        </p:txBody>
      </p:sp>
      <p:pic>
        <p:nvPicPr>
          <p:cNvPr id="12" name="Picture 11" descr="A hexagon with a sign and a arrow&#10;&#10;Description automatically generated">
            <a:extLst>
              <a:ext uri="{FF2B5EF4-FFF2-40B4-BE49-F238E27FC236}">
                <a16:creationId xmlns:a16="http://schemas.microsoft.com/office/drawing/2014/main" id="{4C066B4D-4BB2-1C00-0093-0C0166E921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160" y="3980366"/>
            <a:ext cx="1681019" cy="1933687"/>
          </a:xfrm>
          <a:prstGeom prst="rect">
            <a:avLst/>
          </a:prstGeom>
        </p:spPr>
      </p:pic>
      <p:pic>
        <p:nvPicPr>
          <p:cNvPr id="14" name="Picture 13" descr="A blue hexagon with white text&#10;&#10;Description automatically generated">
            <a:extLst>
              <a:ext uri="{FF2B5EF4-FFF2-40B4-BE49-F238E27FC236}">
                <a16:creationId xmlns:a16="http://schemas.microsoft.com/office/drawing/2014/main" id="{657DD70C-2907-E108-7380-F0A15E2ACD6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9073" y="3980366"/>
            <a:ext cx="1672321" cy="193852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895A0D9-2302-7304-3D0B-CCDB95C10242}"/>
              </a:ext>
            </a:extLst>
          </p:cNvPr>
          <p:cNvSpPr txBox="1"/>
          <p:nvPr/>
        </p:nvSpPr>
        <p:spPr>
          <a:xfrm>
            <a:off x="2812612" y="4232233"/>
            <a:ext cx="50418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>
                <a:latin typeface="Fira Sans Condensed Medium" panose="020B0603050000020004" pitchFamily="34" charset="0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35797849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28</Words>
  <Application>Microsoft Macintosh PowerPoint</Application>
  <PresentationFormat>Widescreen</PresentationFormat>
  <Paragraphs>19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Fira Sans Condensed Medium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97</cp:revision>
  <dcterms:created xsi:type="dcterms:W3CDTF">2025-07-20T11:28:46Z</dcterms:created>
  <dcterms:modified xsi:type="dcterms:W3CDTF">2025-08-20T12:34:26Z</dcterms:modified>
</cp:coreProperties>
</file>