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4"/>
  </p:notesMasterIdLst>
  <p:sldIdLst>
    <p:sldId id="256" r:id="rId2"/>
    <p:sldId id="257" r:id="rId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48"/>
    <p:restoredTop sz="94694"/>
  </p:normalViewPr>
  <p:slideViewPr>
    <p:cSldViewPr snapToGrid="0">
      <p:cViewPr varScale="1">
        <p:scale>
          <a:sx n="121" d="100"/>
          <a:sy n="121" d="100"/>
        </p:scale>
        <p:origin x="512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CBED549-0FC6-D64B-978C-ED18C73516F8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9EC0A6-2850-D147-9A65-4202BC918C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822944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154994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F562F02-6DE9-1E92-3481-203749490D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534F7EB2-0001-C99D-1955-7B9F47A9AA4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C3A3143-8962-0786-1885-3A2F348B1F6E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4CF19FF-B94E-AF35-4796-2290AFF950D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59EC0A6-2850-D147-9A65-4202BC918C7F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299611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77AA7-E3F9-0AC9-9C7F-A994D5261FE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1A642B9-784C-A596-01DB-04466A197FD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9CF2FC-B66B-2256-44B8-DFF8FBF1C2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676F7F3-60D0-C0DE-15D9-3D4A2D034D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ED9EED1-B4B4-368F-702B-C3D18DA0EB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161589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9F692B1-8299-6829-8438-B01D2725B1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43E6B84-BE12-E506-E7C7-707BF6349C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163A6B1-5BB0-DAEA-0514-C3B4D92FD9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B55B5E0-BAB7-D498-E94F-7FA0268008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E7031A-B3B9-BC75-377E-9404A2B7AF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1394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AADFA7B-B005-659F-B98C-8092BC748FB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DD62F-B4B1-1D30-2F93-F379DEDAAF3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BD817D3-33FA-2FBD-26A2-21BEE0FE34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99F2A8-3C4E-693E-C46F-949019864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729FBB4-3127-48FB-8757-AB4FC30CC8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4629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A8DDAB-BF2C-94D0-84FA-67061B5C5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58E7C6-25C4-D384-6934-54E06D8725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D1F8441-EE41-DC99-5310-E97807EBE5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E11D3D4-40B0-3840-540B-29A8125777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98AF61-9E29-F00D-9F37-6FCDAB2742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0198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881EE9-72EA-90A0-94B5-9282EC6471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F6D81E1-D22F-F598-0CC3-69063D098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6EE018D-3E4C-BD1F-7255-A6A7CC3EAB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D20FCA8-F05E-0E41-5E3A-BFCAD8123E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90D4D7-E33C-A4F9-B6FF-77A20E3979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235705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645426-DC54-60A2-EE5E-D5F32C4C91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8C61275-A352-D901-8DD7-939BA683C7D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CA71F5E-1620-123E-ABA0-6D18F91B19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4ADBA7-CC43-CA4C-288B-B4AF9C12B7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20E1CA-EF50-59C2-4C75-D96B79C11D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3DC12B2-77F7-06B1-00B8-20F0DFB1366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203688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0310555-F7D7-C285-55CC-A88753EFC51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1515829-FE90-343F-9CD4-683DE3E6E9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51813FC-45EE-694B-7998-E225EFEAC07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40FB5-3199-66C0-1514-FF2A594F5B0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B12761C-4396-05E5-B18A-BE100852E56F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E691171-CFD4-6EF5-E4D7-8F8EC2683C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ABA770D-7BFF-F1D0-4B38-4D121DF7EB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1D9B3AF-B276-028F-3EF1-58BB95411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10792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59601E-8ADB-65A9-502E-A56C11F68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1D5A4D4-3748-AE9F-FCBA-E77F8CEC77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1454CB-0FB0-2C5D-8538-107E4695DE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77AA782-12C1-B38A-A91C-9495686CAD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754172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AA5798A-10E2-C2CA-32AE-5C5595920E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94B3472-FE71-F20E-C019-64D9CC4A47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128E31C-5E2D-D9B7-4ED0-43E63CEE3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80398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3E0F1F-BF1D-18C7-8895-158BBB74A9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1453E03-A598-1620-8A16-709BF2E3935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74CFFF0-A056-5229-7947-F77412006AD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D461E-7725-F48B-5663-C8A32BAA8A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147E33-849F-7F41-D48B-0F250939460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2DDE197-FF69-11AB-9B8B-5110B02E95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80057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059050-1BCD-99E5-7225-7F050AB384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CC0A0EE-1892-13B4-E8FA-8D87F074F98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8AB389A-F8D8-5DF7-E5FC-56BCE6AA735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D12387-AC72-44F4-EAB3-095D80EA69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9A1D17-6D5B-41C1-6F1F-7C98C61FDC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6C451D5-7F3A-DDEF-791F-4955E06D41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59592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C390321-A99F-6DA3-E9BD-80A764F3A61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B7D4A3B-A157-DB49-1E25-92DB0C9A9D0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E4B270-24ED-950C-C5ED-6667BCC06C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F7D8EBE-1699-E345-8270-758E129D34E6}" type="datetimeFigureOut">
              <a:rPr lang="en-US" smtClean="0"/>
              <a:t>7/20/25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7AA1BE-6DDB-2E18-A7AD-E757704BD3F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5679081-B5AD-4B57-A393-AB9E2C677BC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0A05A78-7C2E-2F49-B977-E6B4DE6F50F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295192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97D9D70D-28E9-CC18-F8AE-F7EF654701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1826470"/>
            <a:ext cx="8721250" cy="3205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418716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6A1918F-ACB3-982E-200C-F0E6DB8B354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A diagram of a model&#10;&#10;Description automatically generated">
            <a:extLst>
              <a:ext uri="{FF2B5EF4-FFF2-40B4-BE49-F238E27FC236}">
                <a16:creationId xmlns:a16="http://schemas.microsoft.com/office/drawing/2014/main" id="{FAE6F09D-C7AE-3C3E-0378-014B7E20B7D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29618" y="1826470"/>
            <a:ext cx="8721250" cy="3205059"/>
          </a:xfrm>
          <a:prstGeom prst="rect">
            <a:avLst/>
          </a:prstGeom>
        </p:spPr>
      </p:pic>
      <p:sp>
        <p:nvSpPr>
          <p:cNvPr id="5" name="Rounded Rectangle 4">
            <a:extLst>
              <a:ext uri="{FF2B5EF4-FFF2-40B4-BE49-F238E27FC236}">
                <a16:creationId xmlns:a16="http://schemas.microsoft.com/office/drawing/2014/main" id="{0C9B5487-51C3-887B-F034-A3B33F0B0160}"/>
              </a:ext>
            </a:extLst>
          </p:cNvPr>
          <p:cNvSpPr/>
          <p:nvPr/>
        </p:nvSpPr>
        <p:spPr>
          <a:xfrm>
            <a:off x="599089" y="1826470"/>
            <a:ext cx="1881352" cy="2894375"/>
          </a:xfrm>
          <a:prstGeom prst="roundRect">
            <a:avLst>
              <a:gd name="adj" fmla="val 7170"/>
            </a:avLst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Collect</a:t>
            </a:r>
          </a:p>
          <a:p>
            <a:pPr algn="ctr"/>
            <a:r>
              <a:rPr lang="en-US" sz="22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Data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7C71B95-316D-3974-68AC-5165F2357298}"/>
              </a:ext>
            </a:extLst>
          </p:cNvPr>
          <p:cNvCxnSpPr>
            <a:stCxn id="5" idx="3"/>
          </p:cNvCxnSpPr>
          <p:nvPr/>
        </p:nvCxnSpPr>
        <p:spPr>
          <a:xfrm flipV="1">
            <a:off x="2480441" y="3273657"/>
            <a:ext cx="349177" cy="1"/>
          </a:xfrm>
          <a:prstGeom prst="straightConnector1">
            <a:avLst/>
          </a:prstGeom>
          <a:ln>
            <a:solidFill>
              <a:srgbClr val="FF0000"/>
            </a:solidFill>
            <a:tailEnd type="triangle" w="lg" len="lg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9" name="TextBox 8">
            <a:extLst>
              <a:ext uri="{FF2B5EF4-FFF2-40B4-BE49-F238E27FC236}">
                <a16:creationId xmlns:a16="http://schemas.microsoft.com/office/drawing/2014/main" id="{CC6CC65B-D270-F5AD-81FE-241DB6DBBF83}"/>
              </a:ext>
            </a:extLst>
          </p:cNvPr>
          <p:cNvSpPr txBox="1"/>
          <p:nvPr/>
        </p:nvSpPr>
        <p:spPr>
          <a:xfrm>
            <a:off x="607721" y="4692975"/>
            <a:ext cx="79541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>
                <a:solidFill>
                  <a:srgbClr val="FF0000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Survey</a:t>
            </a:r>
          </a:p>
        </p:txBody>
      </p:sp>
    </p:spTree>
    <p:extLst>
      <p:ext uri="{BB962C8B-B14F-4D97-AF65-F5344CB8AC3E}">
        <p14:creationId xmlns:p14="http://schemas.microsoft.com/office/powerpoint/2010/main" val="244000759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5</Words>
  <Application>Microsoft Macintosh PowerPoint</Application>
  <PresentationFormat>Widescreen</PresentationFormat>
  <Paragraphs>5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Roboto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John Helveston</dc:creator>
  <cp:lastModifiedBy>John Helveston</cp:lastModifiedBy>
  <cp:revision>11</cp:revision>
  <dcterms:created xsi:type="dcterms:W3CDTF">2025-07-20T11:28:46Z</dcterms:created>
  <dcterms:modified xsi:type="dcterms:W3CDTF">2025-07-20T11:34:00Z</dcterms:modified>
</cp:coreProperties>
</file>