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5" r:id="rId4"/>
    <p:sldId id="264" r:id="rId5"/>
    <p:sldId id="266" r:id="rId6"/>
    <p:sldId id="267" r:id="rId7"/>
    <p:sldId id="261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9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242B-62A5-585F-32C3-C239EE7AA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7123F0-C030-F16F-DBEE-65B2D18A6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4B9859-FFE8-EB27-99B1-4BED796C0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0F20-5186-7C4B-624B-F1B5B8A6E6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36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D80A-A8FE-DFF0-F07F-0ACF753A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4529-831E-71FE-B785-BE181DA61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2C066-46AB-028F-3C8B-219ECB1A8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AB996-DD86-C36F-4EEF-1ECB8E022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4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88F8-BC38-AB45-623B-CBF52FD23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094A6-0018-65D3-ADC5-6EB8C99B75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7ADC41-2D64-AAD7-3FAA-45ACA5D83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7A90-4EF7-CA13-0810-C59ECCA05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7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E017A-3E4A-44D1-896F-ABCC377F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642D4-4C1B-4C58-24D4-70444CF01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8D0BD-7E4C-C809-DDCB-9196F70E2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C70823-6DD9-2B23-8F09-C9427A999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6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0A0F3-9C68-4317-4FB3-31FA9DBBE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2F466-B444-A0C8-20F8-5C3D41F1E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9FAFD-ED68-BAB7-4AA5-0E918DA0F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3FE78-2E26-B1A7-39FF-8CC6A10F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63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4DCC1-8E6F-B69F-9E7D-9F1BBE123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0F437-694C-9C64-C476-583A72DCF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76B5D-727F-4F86-B4CC-F7D676016F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ECA27-E4F2-DB91-7F28-222659971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1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64B3E-F296-8853-AAE2-765C012F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021356-B51D-0B28-ABDD-C8BE7B729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5C53C-0718-C961-A693-5BFC9493F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45530-6539-2D4D-3479-8B4DBDAF8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89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D3C62-DECE-3E56-2AFE-646CB5A07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A6401-FC75-F7E4-F96A-EC2BA0E9E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571BC3-4405-0E16-7F92-63C2A0D89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8DB3-E47D-E3CB-0140-B8CE393CF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1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BDD5-A2C4-9FBE-170F-E70755CB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EFF999-6F8F-F078-7FE2-645ECC4995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EA9736-BDB9-058A-DD01-CC0E3883B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2B8D5-B52C-CC0C-DAA5-88CBAE971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7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7D9D70D-28E9-CC18-F8AE-F7EF6547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375" y="1826470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69C3-419B-8999-4ADA-CDFF9537C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2DEB727C-F3B6-C9A2-A564-F1FE23BA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2AF731-A9EF-A057-1D52-DA2093F39675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91545A-C1B7-B0A2-ECF3-65932106E726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7E4ED5-99F8-9441-8E62-1EA85105A5A5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5FA6227-BF1C-6FF8-5138-D28553714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65" y="3815272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97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5108-D457-92F9-18F6-F5E85056E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F34B7E21-F390-A7AA-912E-4195C395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4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FE4B4-6AE9-EAD3-12F9-80E442F3C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CC114647-BEA1-42A8-A007-255B5888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A8EC43-9C8D-F27F-A9E7-B77FAC5D09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4" t="16290" r="33856" b="16277"/>
          <a:stretch/>
        </p:blipFill>
        <p:spPr bwMode="auto">
          <a:xfrm>
            <a:off x="4391873" y="4047079"/>
            <a:ext cx="29247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51BCC2B-3653-F998-4346-5DDE553603F6}"/>
              </a:ext>
            </a:extLst>
          </p:cNvPr>
          <p:cNvSpPr/>
          <p:nvPr/>
        </p:nvSpPr>
        <p:spPr>
          <a:xfrm>
            <a:off x="2669627" y="126124"/>
            <a:ext cx="6369269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65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DD887-1628-276E-2246-F759BB4E9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2DC44FDC-BA5E-3374-0100-A943428D4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C50E9BB-5C0A-A5CE-F58E-6E991F549AF0}"/>
              </a:ext>
            </a:extLst>
          </p:cNvPr>
          <p:cNvSpPr/>
          <p:nvPr/>
        </p:nvSpPr>
        <p:spPr>
          <a:xfrm>
            <a:off x="2669627" y="126124"/>
            <a:ext cx="6369269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6" descr="Tidyverse - Wikipedia">
            <a:extLst>
              <a:ext uri="{FF2B5EF4-FFF2-40B4-BE49-F238E27FC236}">
                <a16:creationId xmlns:a16="http://schemas.microsoft.com/office/drawing/2014/main" id="{5A192CDE-C006-88E3-72E7-1EEBD0DF9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51" y="3753506"/>
            <a:ext cx="2374901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876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8E0F-4E92-6CD4-288A-3DF896F18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3AA2B7F-0A50-69F3-F84B-413A7884F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B3CA457-412D-8975-FF93-07069E136745}"/>
              </a:ext>
            </a:extLst>
          </p:cNvPr>
          <p:cNvSpPr/>
          <p:nvPr/>
        </p:nvSpPr>
        <p:spPr>
          <a:xfrm>
            <a:off x="8912771" y="126124"/>
            <a:ext cx="2753711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D585771-4A4A-D8C4-BF92-49E6027DA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83" t="16283" r="4205" b="16283"/>
          <a:stretch/>
        </p:blipFill>
        <p:spPr bwMode="auto">
          <a:xfrm>
            <a:off x="9355736" y="3905190"/>
            <a:ext cx="2730776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B7811E1A-FBDE-0677-63CD-DC2E366BDB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90" r="65282" b="16277"/>
          <a:stretch/>
        </p:blipFill>
        <p:spPr bwMode="auto">
          <a:xfrm>
            <a:off x="6485010" y="3905190"/>
            <a:ext cx="31071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66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CAF10-FFB2-5C7B-C08F-4670C46C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5A6F23A6-E720-024B-4A5D-C9EAE0F07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A53DF4E-030B-E39C-9BC1-AC3482D0F059}"/>
              </a:ext>
            </a:extLst>
          </p:cNvPr>
          <p:cNvSpPr/>
          <p:nvPr/>
        </p:nvSpPr>
        <p:spPr>
          <a:xfrm>
            <a:off x="8912771" y="126124"/>
            <a:ext cx="2753711" cy="3302877"/>
          </a:xfrm>
          <a:prstGeom prst="roundRect">
            <a:avLst>
              <a:gd name="adj" fmla="val 7170"/>
            </a:avLst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63CE127-0AB8-1B25-C224-4B4CD1DD0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236" y="3785756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50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A4EFA-21A3-0823-CBAF-C3917C77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3680D1C4-5FB8-2723-1107-9D7A64980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32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225F6-8941-323B-7D5E-C5BFCC43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CCC40D1-DEC1-9839-4219-2165F233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BA4CA2-6851-57A1-07AF-16602F27EC2D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9F3D89-1B46-2335-1937-70289117F97E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30DB322-63AD-A817-A730-C0AC2D5046DE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52180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A3174-F55E-42C7-9214-843019DBE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063D0DEE-7A55-0EB6-5C9E-4A0EA67E8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223941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1093E3-4223-228F-E122-C03B0BF447B2}"/>
              </a:ext>
            </a:extLst>
          </p:cNvPr>
          <p:cNvSpPr/>
          <p:nvPr/>
        </p:nvSpPr>
        <p:spPr>
          <a:xfrm>
            <a:off x="599089" y="223941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1689CE-394B-AD81-BF7D-1CAE6D2E7E27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1671128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DB0DAAA-723D-B05A-4E5C-1C298CE2A53A}"/>
              </a:ext>
            </a:extLst>
          </p:cNvPr>
          <p:cNvSpPr txBox="1"/>
          <p:nvPr/>
        </p:nvSpPr>
        <p:spPr>
          <a:xfrm>
            <a:off x="607721" y="3090446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  <p:pic>
        <p:nvPicPr>
          <p:cNvPr id="2" name="Picture 2" descr="Qualtrics, a pioneer in Experience Management (XM) | SOM">
            <a:extLst>
              <a:ext uri="{FF2B5EF4-FFF2-40B4-BE49-F238E27FC236}">
                <a16:creationId xmlns:a16="http://schemas.microsoft.com/office/drawing/2014/main" id="{3885FCC8-6865-A9DC-14D5-D14482FE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26" y="3868599"/>
            <a:ext cx="2690936" cy="76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oogle Forms - Workforce EdTech">
            <a:extLst>
              <a:ext uri="{FF2B5EF4-FFF2-40B4-BE49-F238E27FC236}">
                <a16:creationId xmlns:a16="http://schemas.microsoft.com/office/drawing/2014/main" id="{86B5192D-C2D5-8B63-01A4-77FCFE375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37" y="4782762"/>
            <a:ext cx="1933904" cy="193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6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19</Words>
  <Application>Microsoft Macintosh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32</cp:revision>
  <dcterms:created xsi:type="dcterms:W3CDTF">2025-07-20T11:28:46Z</dcterms:created>
  <dcterms:modified xsi:type="dcterms:W3CDTF">2025-07-20T13:46:48Z</dcterms:modified>
</cp:coreProperties>
</file>