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65" r:id="rId3"/>
    <p:sldId id="279" r:id="rId4"/>
    <p:sldId id="264" r:id="rId5"/>
    <p:sldId id="266" r:id="rId6"/>
    <p:sldId id="267" r:id="rId7"/>
    <p:sldId id="261" r:id="rId8"/>
    <p:sldId id="269" r:id="rId9"/>
    <p:sldId id="270" r:id="rId10"/>
    <p:sldId id="275" r:id="rId11"/>
    <p:sldId id="278" r:id="rId12"/>
    <p:sldId id="276" r:id="rId13"/>
    <p:sldId id="27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D549-0FC6-D64B-978C-ED18C73516F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C0A6-2850-D147-9A65-4202BC91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D80A-A8FE-DFF0-F07F-0ACF753A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4529-831E-71FE-B785-BE181DA61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2C066-46AB-028F-3C8B-219ECB1A8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B996-DD86-C36F-4EEF-1ECB8E022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9D202-3B42-0520-EFE4-6015F822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F0B2B-53FD-A809-DD52-F4994AA83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E0E93-03F1-E62B-A1D9-A425EB419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6EDE-73A3-3AC5-1184-E43587973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2E4-3B39-EF36-F6B3-8877F72C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32F7E-F0FC-A9DC-7363-B82FB9670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A9964-4C1F-D75A-D162-844E90E5A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052A0-E728-1F2B-A028-91D6E83EB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A106E-3FBE-2746-55A6-1160AA7E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D41D1-B0D6-01BC-5939-BEC4F0C1A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82BCA-39C4-B9DF-7749-574525FEF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B8E2-C6B3-DF62-D86E-4B095671E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618E-D79A-CF07-C8D0-DC31DF38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DA63DF-99EB-86DA-A942-599DE8C42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0E808-2F99-3782-F62B-3DB34FE3E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E0B5D-24A5-16F6-28C8-3EFD7C9CB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8BD26-B1C5-7003-2418-BA04DEAC2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40E17-4F8F-13C4-F4FB-F879048BC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77F58-81A2-5B40-ED2B-1104609E4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D8FC8-C259-3921-65A6-081C66408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E88F8-BC38-AB45-623B-CBF52FD23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094A6-0018-65D3-ADC5-6EB8C99B7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ADC41-2D64-AAD7-3FAA-45ACA5D83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7A90-4EF7-CA13-0810-C59ECCA05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E22D9-BD09-D6A7-3D90-9660412BD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2F8C-9F05-CFF3-BB0C-E8536D458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C5487-69D2-51F7-A979-7E3FB5A7D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04FEC-B1DB-9782-99BC-88BB1F494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E017A-3E4A-44D1-896F-ABCC377F4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642D4-4C1B-4C58-24D4-70444CF01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8D0BD-7E4C-C809-DDCB-9196F70E2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0823-6DD9-2B23-8F09-C9427A999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0A0F3-9C68-4317-4FB3-31FA9DBB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2F466-B444-A0C8-20F8-5C3D41F1E0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B9FAFD-ED68-BAB7-4AA5-0E918DA0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3FE78-2E26-B1A7-39FF-8CC6A10F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DCC1-8E6F-B69F-9E7D-9F1BBE12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0F437-694C-9C64-C476-583A72DCF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6B5D-727F-4F86-B4CC-F7D67601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CA27-E4F2-DB91-7F28-222659971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4B3E-F296-8853-AAE2-765C012F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21356-B51D-0B28-ABDD-C8BE7B729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5C53C-0718-C961-A693-5BFC9493F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5530-6539-2D4D-3479-8B4DBDAF8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D3C62-DECE-3E56-2AFE-646CB5A07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A6401-FC75-F7E4-F96A-EC2BA0E9E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571BC3-4405-0E16-7F92-63C2A0D89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8DB3-E47D-E3CB-0140-B8CE393CF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BDD5-A2C4-9FBE-170F-E70755CB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FF999-6F8F-F078-7FE2-645ECC4995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A9736-BDB9-058A-DD01-CC0E3883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B8D5-B52C-CC0C-DAA5-88CBAE971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AA7-E3F9-0AC9-9C7F-A994D526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42B9-784C-A596-01DB-04466A19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F2FC-B66B-2256-44B8-DFF8FBF1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7F3-60D0-C0DE-15D9-3D4A2D0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ED1-B4B4-368F-702B-C3D18DA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2B1-8299-6829-8438-B01D2725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6B84-BE12-E506-E7C7-707BF63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6B1-5BB0-DAEA-0514-C3B4D92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5E0-BAB7-D498-E94F-7FA02680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031A-B3B9-BC75-377E-9404A2B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FA7B-B005-659F-B98C-8092BC74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D62F-B4B1-1D30-2F93-F379DEDA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7D3-33FA-2FBD-26A2-21BEE0FE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F2A8-3C4E-693E-C46F-949019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FBB4-3127-48FB-8757-AB4FC30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DAB-BF2C-94D0-84FA-67061B5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E7C6-25C4-D384-6934-54E06D87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8441-EE41-DC99-5310-E97807EB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3D4-40B0-3840-540B-29A8125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AF61-9E29-F00D-9F37-6FCDAB2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EE9-72EA-90A0-94B5-9282EC6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81E1-D22F-F598-0CC3-69063D09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018D-3E4C-BD1F-7255-A6A7CC3E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FCA8-F05E-0E41-5E3A-BFCAD812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D4D7-E33C-A4F9-B6FF-77A20E39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5426-DC54-60A2-EE5E-D5F32C4C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1275-A352-D901-8DD7-939BA683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1F5E-1620-123E-ABA0-6D18F91B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DBA7-CC43-CA4C-288B-B4AF9C1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E1CA-EF50-59C2-4C75-D96B79C1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12B2-77F7-06B1-00B8-20F0DFB1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0555-F7D7-C285-55CC-A88753E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829-FE90-343F-9CD4-683DE3E6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813FC-45EE-694B-7998-E225EFEA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0FB5-3199-66C0-1514-FF2A594F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761C-4396-05E5-B18A-BE100852E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91171-CFD4-6EF5-E4D7-8F8EC26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A770D-7BFF-F1D0-4B38-4D121DF7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B3AF-B276-028F-3EF1-58BB954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01E-8ADB-65A9-502E-A56C11F6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A4D4-3748-AE9F-FCBA-E77F8CEC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454CB-0FB0-2C5D-8538-107E4695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A782-12C1-B38A-A91C-9495686C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5798A-10E2-C2CA-32AE-5C55959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B3472-FE71-F20E-C019-64D9CC4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E31C-5E2D-D9B7-4ED0-43E63C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F1F-BF1D-18C7-8895-158BBB74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3E03-A598-1620-8A16-709BF2E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FFF0-A056-5229-7947-F7741200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461E-7725-F48B-5663-C8A32BA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7E33-849F-7F41-D48B-0F250939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E197-FF69-11AB-9B8B-5110B02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9050-1BCD-99E5-7225-7F050AB3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A0EE-1892-13B4-E8FA-8D87F074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389A-F8D8-5DF7-E5FC-56BCE6AA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2387-AC72-44F4-EAB3-095D80EA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1D17-6D5B-41C1-6F1F-7C98C61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51D5-7F3A-DDEF-791F-4955E06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0321-A99F-6DA3-E9BD-80A764F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4A3B-A157-DB49-1E25-92DB0C9A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270-24ED-950C-C5ED-6667BCC0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D8EBE-1699-E345-8270-758E129D34E6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BE-6DDB-2E18-A7AD-E757704B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9081-B5AD-4B57-A393-AB9E2C67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5108-D457-92F9-18F6-F5E85056E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model&#10;&#10;Description automatically generated">
            <a:extLst>
              <a:ext uri="{FF2B5EF4-FFF2-40B4-BE49-F238E27FC236}">
                <a16:creationId xmlns:a16="http://schemas.microsoft.com/office/drawing/2014/main" id="{0A2240B0-86C2-59F1-4AEA-0FDBF975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75" y="1826470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28526-D41C-6530-33A1-C8DB170D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82F4BCC-BD67-DC98-297E-E920A110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8FF060C-23CF-09A1-A547-6484DA79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5C400ECE-1343-7989-1A9B-8AD11516E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242D9-D73D-4BB1-A0E3-95E1DF362804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FB6F6-C224-8059-14D9-94A7F6B7AC70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3136E-AB1F-69A6-017E-D4B2AB8969A7}"/>
              </a:ext>
            </a:extLst>
          </p:cNvPr>
          <p:cNvSpPr txBox="1"/>
          <p:nvPr/>
        </p:nvSpPr>
        <p:spPr>
          <a:xfrm>
            <a:off x="0" y="18570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ira Sans Condensed Medium" panose="020B0603050000020004" pitchFamily="34" charset="0"/>
              </a:rPr>
              <a:t>R package that renders Quarto files into surveys</a:t>
            </a:r>
          </a:p>
        </p:txBody>
      </p:sp>
    </p:spTree>
    <p:extLst>
      <p:ext uri="{BB962C8B-B14F-4D97-AF65-F5344CB8AC3E}">
        <p14:creationId xmlns:p14="http://schemas.microsoft.com/office/powerpoint/2010/main" val="121593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C025D-830B-0E30-2157-3AEA5508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BCC3D4E-EB47-C5A9-56D9-A49E0DBA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9E08CEF3-96E8-A137-CB14-5268E8574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3BC54550-CDB5-388F-D22C-A72E6A1A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2F5C4-7056-7B90-1DFE-52D718234550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FE4A1-E93B-C00B-B70C-C9B56C25D224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661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89D66-015D-AEE8-0A18-BB4BF51B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41F572-CAE2-FD19-80B3-4522E5BE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C80F439F-25F2-3A57-140A-7BEF0162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26E4E4F3-8EEB-F543-A27D-284DFF32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D2F7D-827A-1E49-B2D6-4933B17646C1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227CA-1995-FE2B-16B7-5EEA844B91E9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565892-9E67-BA90-749D-6307707074AB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4B383E-F81A-2551-C1E9-1E085801FBB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3262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B4CA3-F301-769F-ACBA-2ED3CF9A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BE279EC-6724-85F3-5F36-61642A4A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E5E5EEB2-93B7-7383-C260-00D43317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F48376A8-14A7-4AB1-8772-A72E51D2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958CD-E7CF-8476-5D46-DD1E1B732EC2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27F68-CC7C-2272-1902-BF775310FC66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521354-026B-F292-B356-C0B62F998E76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2461BA-1D89-58B3-F299-47D567AC9AF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052733-5A8A-847F-7A2A-78BB70004BC4}"/>
              </a:ext>
            </a:extLst>
          </p:cNvPr>
          <p:cNvSpPr/>
          <p:nvPr/>
        </p:nvSpPr>
        <p:spPr>
          <a:xfrm>
            <a:off x="623988" y="3804210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Server</a:t>
            </a:r>
          </a:p>
        </p:txBody>
      </p:sp>
      <p:pic>
        <p:nvPicPr>
          <p:cNvPr id="12" name="Picture 11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C066B4D-4BB2-1C00-0093-0C0166E9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0" y="3980366"/>
            <a:ext cx="1681019" cy="1933687"/>
          </a:xfrm>
          <a:prstGeom prst="rect">
            <a:avLst/>
          </a:prstGeom>
        </p:spPr>
      </p:pic>
      <p:pic>
        <p:nvPicPr>
          <p:cNvPr id="14" name="Picture 13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657DD70C-2907-E108-7380-F0A15E2AC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73" y="3980366"/>
            <a:ext cx="1672321" cy="1938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95A0D9-2302-7304-3D0B-CCDB95C10242}"/>
              </a:ext>
            </a:extLst>
          </p:cNvPr>
          <p:cNvSpPr txBox="1"/>
          <p:nvPr/>
        </p:nvSpPr>
        <p:spPr>
          <a:xfrm>
            <a:off x="2812612" y="4232233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7978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ABA3B-B34B-AC7C-DC58-2DBE6EE0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6872ADC-FD48-F8C1-3C7A-9892BF44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83" y="95514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09CDF5-A2CA-88C8-D167-245DC06C894A}"/>
              </a:ext>
            </a:extLst>
          </p:cNvPr>
          <p:cNvGrpSpPr/>
          <p:nvPr/>
        </p:nvGrpSpPr>
        <p:grpSpPr>
          <a:xfrm>
            <a:off x="604126" y="91827"/>
            <a:ext cx="4138739" cy="6674346"/>
            <a:chOff x="233564" y="285582"/>
            <a:chExt cx="4138739" cy="6674346"/>
          </a:xfrm>
          <a:effectLst>
            <a:outerShdw blurRad="317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E42451-4717-88FC-975F-A126B907A2AD}"/>
                </a:ext>
              </a:extLst>
            </p:cNvPr>
            <p:cNvSpPr txBox="1"/>
            <p:nvPr/>
          </p:nvSpPr>
          <p:spPr>
            <a:xfrm>
              <a:off x="233564" y="285582"/>
              <a:ext cx="4138739" cy="7321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tIns="0" rtlCol="0">
              <a:spAutoFit/>
            </a:bodyPr>
            <a:lstStyle/>
            <a:p>
              <a:pPr algn="r"/>
              <a:r>
                <a:rPr lang="en-US" sz="2000" dirty="0" err="1">
                  <a:solidFill>
                    <a:schemeClr val="bg1"/>
                  </a:solidFill>
                  <a:latin typeface="Fira Sans Condensed Medium" panose="020B0603050000020004" pitchFamily="34" charset="0"/>
                </a:rPr>
                <a:t>survey.qmd</a:t>
              </a:r>
              <a:endParaRPr lang="en-US" sz="2000" dirty="0">
                <a:solidFill>
                  <a:schemeClr val="bg1"/>
                </a:solidFill>
                <a:latin typeface="Fira Sans Condensed Medium" panose="020B0603050000020004" pitchFamily="34" charset="0"/>
              </a:endParaRPr>
            </a:p>
            <a:p>
              <a:pPr algn="r"/>
              <a:endParaRPr lang="en-US" sz="2000" dirty="0">
                <a:solidFill>
                  <a:schemeClr val="bg1"/>
                </a:solidFill>
                <a:latin typeface="Fira Sans Condensed Medium" panose="020B06030500000200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128A2-5242-55F6-3CFF-D4147CD390D0}"/>
                </a:ext>
              </a:extLst>
            </p:cNvPr>
            <p:cNvSpPr txBox="1"/>
            <p:nvPr/>
          </p:nvSpPr>
          <p:spPr>
            <a:xfrm>
              <a:off x="233565" y="651640"/>
              <a:ext cx="4138738" cy="6308288"/>
            </a:xfrm>
            <a:prstGeom prst="roundRect">
              <a:avLst>
                <a:gd name="adj" fmla="val 277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>
                  <a:latin typeface="Monaco" pitchFamily="2" charset="77"/>
                </a:rPr>
                <a:t>format: html</a:t>
              </a:r>
            </a:p>
            <a:p>
              <a:r>
                <a:rPr lang="en-US" sz="1600" dirty="0">
                  <a:latin typeface="Monaco" pitchFamily="2" charset="77"/>
                </a:rPr>
                <a:t>echo: false</a:t>
              </a:r>
            </a:p>
            <a:p>
              <a:r>
                <a:rPr lang="en-US" sz="1600" dirty="0">
                  <a:latin typeface="Monaco" pitchFamily="2" charset="77"/>
                </a:rPr>
                <a:t>warning: false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```{r}</a:t>
              </a:r>
            </a:p>
            <a:p>
              <a:r>
                <a:rPr lang="en-US" sz="1600" dirty="0">
                  <a:latin typeface="Monaco" pitchFamily="2" charset="77"/>
                </a:rPr>
                <a:t>library(</a:t>
              </a:r>
              <a:r>
                <a:rPr lang="en-US" sz="1600" dirty="0" err="1">
                  <a:latin typeface="Monaco" pitchFamily="2" charset="77"/>
                </a:rPr>
                <a:t>surveydown</a:t>
              </a:r>
              <a:r>
                <a:rPr lang="en-US" sz="1600" dirty="0">
                  <a:latin typeface="Monaco" pitchFamily="2" charset="77"/>
                </a:rPr>
                <a:t>)</a:t>
              </a:r>
            </a:p>
            <a:p>
              <a:r>
                <a:rPr lang="en-US" sz="1600" dirty="0">
                  <a:latin typeface="Monaco" pitchFamily="2" charset="77"/>
                </a:rPr>
                <a:t>```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::: {.</a:t>
              </a:r>
              <a:r>
                <a:rPr lang="en-US" sz="1600" dirty="0" err="1">
                  <a:latin typeface="Monaco" pitchFamily="2" charset="77"/>
                </a:rPr>
                <a:t>sd_page</a:t>
              </a:r>
              <a:r>
                <a:rPr lang="en-US" sz="1600" dirty="0">
                  <a:latin typeface="Monaco" pitchFamily="2" charset="77"/>
                </a:rPr>
                <a:t> id=welcome}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# Welcome to our survey!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```{r}</a:t>
              </a:r>
            </a:p>
            <a:p>
              <a:r>
                <a:rPr lang="en-US" sz="1600" dirty="0" err="1">
                  <a:latin typeface="Monaco" pitchFamily="2" charset="77"/>
                </a:rPr>
                <a:t>sd_question</a:t>
              </a:r>
              <a:r>
                <a:rPr lang="en-US" sz="1600" dirty="0">
                  <a:latin typeface="Monaco" pitchFamily="2" charset="77"/>
                </a:rPr>
                <a:t>(</a:t>
              </a:r>
            </a:p>
            <a:p>
              <a:r>
                <a:rPr lang="en-US" sz="1600" dirty="0">
                  <a:latin typeface="Monaco" pitchFamily="2" charset="77"/>
                </a:rPr>
                <a:t>  type  = "text",</a:t>
              </a:r>
            </a:p>
            <a:p>
              <a:r>
                <a:rPr lang="en-US" sz="1600" dirty="0">
                  <a:latin typeface="Monaco" pitchFamily="2" charset="77"/>
                </a:rPr>
                <a:t>  id    = "name",</a:t>
              </a:r>
            </a:p>
            <a:p>
              <a:r>
                <a:rPr lang="en-US" sz="1600" dirty="0">
                  <a:latin typeface="Monaco" pitchFamily="2" charset="77"/>
                </a:rPr>
                <a:t>  label = "What's your name?"</a:t>
              </a:r>
            </a:p>
            <a:p>
              <a:r>
                <a:rPr lang="en-US" sz="1600" dirty="0">
                  <a:latin typeface="Monaco" pitchFamily="2" charset="77"/>
                </a:rPr>
                <a:t>)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 err="1">
                  <a:latin typeface="Monaco" pitchFamily="2" charset="77"/>
                </a:rPr>
                <a:t>sd_next</a:t>
              </a:r>
              <a:r>
                <a:rPr lang="en-US" sz="1600" dirty="0">
                  <a:latin typeface="Monaco" pitchFamily="2" charset="77"/>
                </a:rPr>
                <a:t>()</a:t>
              </a:r>
            </a:p>
            <a:p>
              <a:r>
                <a:rPr lang="en-US" sz="1600" dirty="0">
                  <a:latin typeface="Monaco" pitchFamily="2" charset="77"/>
                </a:rPr>
                <a:t>```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:::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D6E9ACB-610F-33F6-A8AF-ACA718C7F372}"/>
              </a:ext>
            </a:extLst>
          </p:cNvPr>
          <p:cNvSpPr/>
          <p:nvPr/>
        </p:nvSpPr>
        <p:spPr>
          <a:xfrm>
            <a:off x="5449614" y="3097924"/>
            <a:ext cx="1292772" cy="66215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FE4B4-6AE9-EAD3-12F9-80E442F3C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CC114647-BEA1-42A8-A007-255B5888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18AA-B94D-D9A0-0224-BBC208A03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DA164FAE-EDB1-1386-36D4-48486891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DCFDB9C-2077-8EFA-79FC-64E8B4DAA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16290" r="33856" b="16277"/>
          <a:stretch/>
        </p:blipFill>
        <p:spPr bwMode="auto">
          <a:xfrm>
            <a:off x="4391873" y="4047079"/>
            <a:ext cx="29247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7D05BC1-10DC-74AE-9404-3266511526AF}"/>
              </a:ext>
            </a:extLst>
          </p:cNvPr>
          <p:cNvSpPr/>
          <p:nvPr/>
        </p:nvSpPr>
        <p:spPr>
          <a:xfrm>
            <a:off x="2669627" y="126124"/>
            <a:ext cx="6369269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DD887-1628-276E-2246-F759BB4E9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2DC44FDC-BA5E-3374-0100-A943428D4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50E9BB-5C0A-A5CE-F58E-6E991F549AF0}"/>
              </a:ext>
            </a:extLst>
          </p:cNvPr>
          <p:cNvSpPr/>
          <p:nvPr/>
        </p:nvSpPr>
        <p:spPr>
          <a:xfrm>
            <a:off x="2669627" y="126124"/>
            <a:ext cx="6369269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6" descr="Tidyverse - Wikipedia">
            <a:extLst>
              <a:ext uri="{FF2B5EF4-FFF2-40B4-BE49-F238E27FC236}">
                <a16:creationId xmlns:a16="http://schemas.microsoft.com/office/drawing/2014/main" id="{5A192CDE-C006-88E3-72E7-1EEBD0DF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51" y="3753506"/>
            <a:ext cx="23749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ADA2E-E258-79D2-B37F-9B19B3AA001A}"/>
              </a:ext>
            </a:extLst>
          </p:cNvPr>
          <p:cNvSpPr txBox="1"/>
          <p:nvPr/>
        </p:nvSpPr>
        <p:spPr>
          <a:xfrm>
            <a:off x="294289" y="4464211"/>
            <a:ext cx="3679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</p:txBody>
      </p:sp>
      <p:pic>
        <p:nvPicPr>
          <p:cNvPr id="1028" name="Picture 4" descr="Github">
            <a:extLst>
              <a:ext uri="{FF2B5EF4-FFF2-40B4-BE49-F238E27FC236}">
                <a16:creationId xmlns:a16="http://schemas.microsoft.com/office/drawing/2014/main" id="{D9F8A91B-3171-B82C-7EDD-B0FC239EA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12" y="4945777"/>
            <a:ext cx="560178" cy="5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B8E0F-4E92-6CD4-288A-3DF896F18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53AA2B7F-0A50-69F3-F84B-413A7884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3CA457-412D-8975-FF93-07069E136745}"/>
              </a:ext>
            </a:extLst>
          </p:cNvPr>
          <p:cNvSpPr/>
          <p:nvPr/>
        </p:nvSpPr>
        <p:spPr>
          <a:xfrm>
            <a:off x="8912771" y="126124"/>
            <a:ext cx="2753711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585771-4A4A-D8C4-BF92-49E6027DA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3" t="16283" r="4205" b="16283"/>
          <a:stretch/>
        </p:blipFill>
        <p:spPr bwMode="auto">
          <a:xfrm>
            <a:off x="9355736" y="3905190"/>
            <a:ext cx="273077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7811E1A-FBDE-0677-63CD-DC2E366BD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0" r="65282" b="16277"/>
          <a:stretch/>
        </p:blipFill>
        <p:spPr bwMode="auto">
          <a:xfrm>
            <a:off x="6485010" y="3905190"/>
            <a:ext cx="31071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AF10-FFB2-5C7B-C08F-4670C46C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5A6F23A6-E720-024B-4A5D-C9EAE0F0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53DF4E-030B-E39C-9BC1-AC3482D0F059}"/>
              </a:ext>
            </a:extLst>
          </p:cNvPr>
          <p:cNvSpPr/>
          <p:nvPr/>
        </p:nvSpPr>
        <p:spPr>
          <a:xfrm>
            <a:off x="8912771" y="126124"/>
            <a:ext cx="2753711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563CE127-0AB8-1B25-C224-4B4CD1DD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36" y="3785756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91539-0040-2FEA-0C9A-97C676B933B1}"/>
              </a:ext>
            </a:extLst>
          </p:cNvPr>
          <p:cNvSpPr txBox="1"/>
          <p:nvPr/>
        </p:nvSpPr>
        <p:spPr>
          <a:xfrm>
            <a:off x="4750675" y="4579825"/>
            <a:ext cx="3679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69138367-5F7B-A5A8-4908-125761A5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98" y="5061391"/>
            <a:ext cx="560178" cy="5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4EFA-21A3-0823-CBAF-C3917C77E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3680D1C4-5FB8-2723-1107-9D7A64980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25F6-8941-323B-7D5E-C5BFCC43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9CCC40D1-DEC1-9839-4219-2165F233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BA4CA2-6851-57A1-07AF-16602F27EC2D}"/>
              </a:ext>
            </a:extLst>
          </p:cNvPr>
          <p:cNvSpPr/>
          <p:nvPr/>
        </p:nvSpPr>
        <p:spPr>
          <a:xfrm>
            <a:off x="599089" y="223941"/>
            <a:ext cx="1881352" cy="2894375"/>
          </a:xfrm>
          <a:prstGeom prst="roundRect">
            <a:avLst>
              <a:gd name="adj" fmla="val 71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F3D89-1B46-2335-1937-70289117F97E}"/>
              </a:ext>
            </a:extLst>
          </p:cNvPr>
          <p:cNvCxnSpPr>
            <a:stCxn id="5" idx="3"/>
          </p:cNvCxnSpPr>
          <p:nvPr/>
        </p:nvCxnSpPr>
        <p:spPr>
          <a:xfrm flipV="1">
            <a:off x="2480441" y="1671128"/>
            <a:ext cx="349177" cy="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0DB322-63AD-A817-A730-C0AC2D5046DE}"/>
              </a:ext>
            </a:extLst>
          </p:cNvPr>
          <p:cNvSpPr txBox="1"/>
          <p:nvPr/>
        </p:nvSpPr>
        <p:spPr>
          <a:xfrm>
            <a:off x="607721" y="309044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52180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A3174-F55E-42C7-9214-843019DBE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063D0DEE-7A55-0EB6-5C9E-4A0EA67E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1093E3-4223-228F-E122-C03B0BF447B2}"/>
              </a:ext>
            </a:extLst>
          </p:cNvPr>
          <p:cNvSpPr/>
          <p:nvPr/>
        </p:nvSpPr>
        <p:spPr>
          <a:xfrm>
            <a:off x="599089" y="223941"/>
            <a:ext cx="1881352" cy="2894375"/>
          </a:xfrm>
          <a:prstGeom prst="roundRect">
            <a:avLst>
              <a:gd name="adj" fmla="val 71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689CE-394B-AD81-BF7D-1CAE6D2E7E27}"/>
              </a:ext>
            </a:extLst>
          </p:cNvPr>
          <p:cNvCxnSpPr>
            <a:stCxn id="5" idx="3"/>
          </p:cNvCxnSpPr>
          <p:nvPr/>
        </p:nvCxnSpPr>
        <p:spPr>
          <a:xfrm flipV="1">
            <a:off x="2480441" y="1671128"/>
            <a:ext cx="349177" cy="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B0DAAA-723D-B05A-4E5C-1C298CE2A53A}"/>
              </a:ext>
            </a:extLst>
          </p:cNvPr>
          <p:cNvSpPr txBox="1"/>
          <p:nvPr/>
        </p:nvSpPr>
        <p:spPr>
          <a:xfrm>
            <a:off x="607721" y="309044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</a:p>
        </p:txBody>
      </p:sp>
      <p:pic>
        <p:nvPicPr>
          <p:cNvPr id="2" name="Picture 2" descr="Qualtrics, a pioneer in Experience Management (XM) | SOM">
            <a:extLst>
              <a:ext uri="{FF2B5EF4-FFF2-40B4-BE49-F238E27FC236}">
                <a16:creationId xmlns:a16="http://schemas.microsoft.com/office/drawing/2014/main" id="{3885FCC8-6865-A9DC-14D5-D14482FE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6" y="3868599"/>
            <a:ext cx="2690936" cy="76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oogle Forms - Workforce EdTech">
            <a:extLst>
              <a:ext uri="{FF2B5EF4-FFF2-40B4-BE49-F238E27FC236}">
                <a16:creationId xmlns:a16="http://schemas.microsoft.com/office/drawing/2014/main" id="{86B5192D-C2D5-8B63-01A4-77FCFE37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7" y="4782762"/>
            <a:ext cx="1933904" cy="193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6E1F6-B114-B9E4-B5A9-5DBD013409D4}"/>
              </a:ext>
            </a:extLst>
          </p:cNvPr>
          <p:cNvSpPr txBox="1"/>
          <p:nvPr/>
        </p:nvSpPr>
        <p:spPr>
          <a:xfrm>
            <a:off x="4067503" y="4632825"/>
            <a:ext cx="35734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</p:txBody>
      </p:sp>
      <p:pic>
        <p:nvPicPr>
          <p:cNvPr id="10" name="Picture 9" descr="Github">
            <a:extLst>
              <a:ext uri="{FF2B5EF4-FFF2-40B4-BE49-F238E27FC236}">
                <a16:creationId xmlns:a16="http://schemas.microsoft.com/office/drawing/2014/main" id="{21ECCE1D-1B75-FBBE-FADF-130EFA81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26" y="5114391"/>
            <a:ext cx="560178" cy="5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124</Words>
  <Application>Microsoft Macintosh PowerPoint</Application>
  <PresentationFormat>Widescreen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 Color Emoji UI</vt:lpstr>
      <vt:lpstr>Aptos</vt:lpstr>
      <vt:lpstr>Aptos Display</vt:lpstr>
      <vt:lpstr>Arial</vt:lpstr>
      <vt:lpstr>Fira Sans Condensed Medium</vt:lpstr>
      <vt:lpstr>Monaco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69</cp:revision>
  <dcterms:created xsi:type="dcterms:W3CDTF">2025-07-20T11:28:46Z</dcterms:created>
  <dcterms:modified xsi:type="dcterms:W3CDTF">2025-07-21T17:31:21Z</dcterms:modified>
</cp:coreProperties>
</file>