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1596-8CBB-930C-C70E-C654988E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49C54-27B4-6B21-4E56-302DB07110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32B7-1355-33AD-4C40-6AD63BA7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A09F-9994-CAF1-1B53-5F2849B8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5CC3-B3C5-CA6A-B5E9-887B79ABC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9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DD6E-5622-7A3C-08C7-2C50A83C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63827-FEEC-DA21-0C8E-158F1C35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AF938-AE6F-5C31-DE55-F6CF5A590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1B43-BF54-F6B4-19D8-188F42A4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A64A3-4B5E-411F-96C7-DA8418AE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3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C49723-3757-35DA-7CBD-E46699C42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C5819-1BE8-33C1-CC78-6E3FF72A6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34B2D-E4A3-C489-E7E0-FE3068943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B737-0D99-4AB5-3381-2BB84309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E49A2-3961-AC09-2940-9FAE9EA3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C4F5-0E56-52A9-7904-6491CE6E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C3183-29CE-BC6D-6A90-B266E537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992FB-EEE6-29C9-3787-3A7BC6D4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CC0F7-787A-642E-AF07-1C8C1784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C46A0-56E7-5A8C-CF6E-26A7235A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6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436B-4290-7991-3DEE-1E1D24E7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9E4DF-7C0E-8412-ABFD-C05A16E34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AAA1D-4CB7-9C2D-7010-5C15317BE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4F404-AF69-3D2C-4743-B5C5867A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33BDB-C166-E135-B36C-765B7D08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9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15BD2-30C2-5B21-9716-7FBE5708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E987-7AA4-E3D3-DF47-0C98DB498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AC45C-4CF5-DAAA-086A-FF7A79BBC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8B50B-5DB9-8FBE-B54E-B9FDAC2EB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BBED7-D5C2-E07F-E81E-168F23C8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7B7D0-E46E-2CE9-5725-8585AC4B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3723-B12C-B2DE-B862-0AED5293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89FE5-14F8-6356-3913-3FAAAD512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61183-BDC2-06FB-B299-6D185134E9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A2843-D244-3C44-C71A-CE58EC5FD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2B0EF-BBD3-367F-DFD8-97A858C50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804FD-D7D5-0D6E-40CA-87B0D062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3EBCA-63B4-78F5-D2CF-0F163E24B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F66412-9E3D-FC6A-07AA-2D3B38DB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9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F0EF-963A-37B6-DE8B-FF28882D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B7B11-E65E-F93B-0B51-04B87968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3B0D2-F0D8-126D-F223-49761B1C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BAED-BC65-B3ED-C670-FFE8A51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5263DD-B1F7-61D8-7E31-FC1083F4D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56A80-428E-93BB-3142-F2F1222E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88584-94EF-E665-D5B3-88D3E2116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3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5066-A461-34FC-D7B3-C543FA86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B7AEA-84E5-EB83-E66B-E4A36A32E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02DD3-D061-AFCC-82F3-A60E9E040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FDAA8-DAC4-6AB9-21D6-24FCDBF2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F1357-1C92-16BA-81AC-907D0A60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4C10A-2A0E-D988-AA50-8D038D5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7A4-7F9B-03D1-9840-BE3BC0DB7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0EAA1-4DEE-3FDF-8218-7E5A021F2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1EB16-C6E7-E8DF-4E3F-90BF059BF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FBF4-119A-2018-221A-982E9979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ED4F2-3E33-45BB-FE2C-E43B46F21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82345-8CA7-FA9B-D982-E9EB7F402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4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209075-AC79-C039-2CD0-7EF408BF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3AA1A-0C5A-D7D4-B3C4-4040705D1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6730-E945-9519-59A9-0AAB60216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5094C3-C80C-F24E-B735-8F6343FB0B9A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56FE5-6EBC-35CE-6F6C-2A3CEE787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52A8-0561-CD2B-8587-7381C9DCB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BD672-4DE3-6C40-947A-37F38B9049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8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A556E91-5112-5CDB-6B59-CCCFBBE9E2E3}"/>
              </a:ext>
            </a:extLst>
          </p:cNvPr>
          <p:cNvSpPr/>
          <p:nvPr/>
        </p:nvSpPr>
        <p:spPr>
          <a:xfrm>
            <a:off x="162821" y="1872314"/>
            <a:ext cx="1828800" cy="1097280"/>
          </a:xfrm>
          <a:prstGeom prst="roundRect">
            <a:avLst>
              <a:gd name="adj" fmla="val 26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1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D365EED-1400-68F4-E7E2-0C619AC59DBA}"/>
              </a:ext>
            </a:extLst>
          </p:cNvPr>
          <p:cNvSpPr/>
          <p:nvPr/>
        </p:nvSpPr>
        <p:spPr>
          <a:xfrm>
            <a:off x="5210848" y="1872314"/>
            <a:ext cx="1828800" cy="1097280"/>
          </a:xfrm>
          <a:prstGeom prst="roundRect">
            <a:avLst>
              <a:gd name="adj" fmla="val 26306"/>
            </a:avLst>
          </a:prstGeom>
          <a:solidFill>
            <a:srgbClr val="FF0000">
              <a:alpha val="40362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2A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8947830-5B0E-17FE-24C8-31E43CA9FBCF}"/>
              </a:ext>
            </a:extLst>
          </p:cNvPr>
          <p:cNvSpPr/>
          <p:nvPr/>
        </p:nvSpPr>
        <p:spPr>
          <a:xfrm>
            <a:off x="7621628" y="1872314"/>
            <a:ext cx="1828800" cy="1097280"/>
          </a:xfrm>
          <a:prstGeom prst="roundRect">
            <a:avLst>
              <a:gd name="adj" fmla="val 26306"/>
            </a:avLst>
          </a:prstGeom>
          <a:solidFill>
            <a:srgbClr val="0070C0">
              <a:alpha val="40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2B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BBD7DC-831B-B20F-8EEE-DB1464FC9E52}"/>
              </a:ext>
            </a:extLst>
          </p:cNvPr>
          <p:cNvSpPr/>
          <p:nvPr/>
        </p:nvSpPr>
        <p:spPr>
          <a:xfrm>
            <a:off x="10032409" y="1872314"/>
            <a:ext cx="1828800" cy="1097280"/>
          </a:xfrm>
          <a:prstGeom prst="roundRect">
            <a:avLst>
              <a:gd name="adj" fmla="val 2630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Page 3</a:t>
            </a: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F01C0A61-BB21-5EAA-2B7A-8414998F0FA7}"/>
              </a:ext>
            </a:extLst>
          </p:cNvPr>
          <p:cNvSpPr/>
          <p:nvPr/>
        </p:nvSpPr>
        <p:spPr>
          <a:xfrm>
            <a:off x="2381522" y="1872314"/>
            <a:ext cx="2055267" cy="1097280"/>
          </a:xfrm>
          <a:prstGeom prst="diamond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Random: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Fira Sans Condensed Medium" panose="020B0603050000020004" pitchFamily="34" charset="0"/>
              </a:rPr>
              <a:t>A </a:t>
            </a:r>
            <a:r>
              <a:rPr lang="en-US" dirty="0">
                <a:solidFill>
                  <a:schemeClr val="tx1"/>
                </a:solidFill>
                <a:latin typeface="Fira Sans Condensed Medium" panose="020B0603050000020004" pitchFamily="34" charset="0"/>
              </a:rPr>
              <a:t>or </a:t>
            </a:r>
            <a:r>
              <a:rPr lang="en-US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58128F-B700-EADB-1758-D87D261B0B7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450428" y="2420954"/>
            <a:ext cx="58198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41D989-40B3-EBB9-FD64-0A6F6ECB10E2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>
          <a:xfrm>
            <a:off x="1991621" y="2420954"/>
            <a:ext cx="389901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60FC88-BF1B-E99E-97A7-F378FBD3C6BB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4436789" y="2420954"/>
            <a:ext cx="774059" cy="0"/>
          </a:xfrm>
          <a:prstGeom prst="straightConnector1">
            <a:avLst/>
          </a:prstGeom>
          <a:ln>
            <a:solidFill>
              <a:srgbClr val="FF000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AC7E4E-9974-8BAA-9FA1-4D2B0CA99125}"/>
              </a:ext>
            </a:extLst>
          </p:cNvPr>
          <p:cNvSpPr txBox="1"/>
          <p:nvPr/>
        </p:nvSpPr>
        <p:spPr>
          <a:xfrm>
            <a:off x="4628867" y="21025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Fira Sans Condensed Medium" panose="020B0603050000020004" pitchFamily="34" charset="0"/>
              </a:rPr>
              <a:t>A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F33AB8B0-2C87-8C0E-EF0B-0B1E0AD82F65}"/>
              </a:ext>
            </a:extLst>
          </p:cNvPr>
          <p:cNvCxnSpPr>
            <a:cxnSpLocks/>
            <a:stCxn id="2" idx="2"/>
            <a:endCxn id="6" idx="2"/>
          </p:cNvCxnSpPr>
          <p:nvPr/>
        </p:nvCxnSpPr>
        <p:spPr>
          <a:xfrm rot="16200000" flipH="1">
            <a:off x="5972592" y="406158"/>
            <a:ext cx="12700" cy="5126872"/>
          </a:xfrm>
          <a:prstGeom prst="bentConnector3">
            <a:avLst>
              <a:gd name="adj1" fmla="val 2800000"/>
            </a:avLst>
          </a:prstGeom>
          <a:ln>
            <a:solidFill>
              <a:srgbClr val="0070C0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3640B64-9505-D064-B5FC-AC289B173C18}"/>
              </a:ext>
            </a:extLst>
          </p:cNvPr>
          <p:cNvSpPr txBox="1"/>
          <p:nvPr/>
        </p:nvSpPr>
        <p:spPr>
          <a:xfrm>
            <a:off x="4624059" y="33208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Fira Sans Condensed Medium" panose="020B0603050000020004" pitchFamily="34" charset="0"/>
              </a:rPr>
              <a:t>B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8404468A-42E5-0B52-9813-08FCE7AFE7C3}"/>
              </a:ext>
            </a:extLst>
          </p:cNvPr>
          <p:cNvCxnSpPr>
            <a:cxnSpLocks/>
            <a:stCxn id="5" idx="0"/>
            <a:endCxn id="7" idx="0"/>
          </p:cNvCxnSpPr>
          <p:nvPr/>
        </p:nvCxnSpPr>
        <p:spPr>
          <a:xfrm rot="5400000" flipH="1" flipV="1">
            <a:off x="8536028" y="-538466"/>
            <a:ext cx="12700" cy="4821561"/>
          </a:xfrm>
          <a:prstGeom prst="bentConnector3">
            <a:avLst>
              <a:gd name="adj1" fmla="val 2400000"/>
            </a:avLst>
          </a:prstGeom>
          <a:ln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8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Fira Sans Condensed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7</cp:revision>
  <dcterms:created xsi:type="dcterms:W3CDTF">2025-05-28T14:12:15Z</dcterms:created>
  <dcterms:modified xsi:type="dcterms:W3CDTF">2025-05-28T16:41:44Z</dcterms:modified>
</cp:coreProperties>
</file>