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0612-2589-8694-96AD-D66B19936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D1501-4D4A-2F35-317A-CA33138B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97F59-9713-4A49-41BB-3FB8FBFD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6CEA-B24D-2E78-447B-50B329B9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17881-AB3E-03CA-FF92-38F45CD8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AD6E-2B11-2EB0-5EEC-87947382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5E52-AE1F-8310-4150-8EA9D81CE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3D87-522A-786E-DA2D-22CAFB4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0DC4-EB7C-E5B9-7010-989E052A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455A-171B-1AD1-EC36-A04412A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8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A6ACDA-4F3C-CFD0-8E81-CC80891CC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6B938-EC24-6BFB-3E5B-1AEBB2A92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23C7-0C64-AC8D-54DD-64006B3A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8553A-2C28-C39F-E417-69C6D048A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ACEA-34F4-B90B-6652-DA7EFFA9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8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976B-3BCE-177A-2820-DF8FE396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9DF4F-84FD-5B87-B1C1-A2DA4F36B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C210-C35C-E6E5-26F3-29808FC1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60D12-A5DC-67CA-1570-4B7780F1E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69793-6971-877C-F7F6-789D86C7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6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EF65C-1786-ACF0-8D1D-8EDC741A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EF50-9C3E-4E1F-0415-E07CC46B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C3AB-EFFA-5967-DCFA-9724CDFFD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152FC-BC3E-CDC0-F567-6B123FB6B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D847-A2D7-652B-B2F1-9C63542A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67EA-E03F-14AA-1D87-B49009B2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D140-BB13-E5A0-F366-7E5F286A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3640B-654B-9C2A-A96C-36F9E821C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AAFF-28AE-9119-0B32-872EEB11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7B2E6-30E6-FA0A-C00D-46FAAFEA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3942D-8360-D258-1450-5DF668AE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81B0-477E-3C5D-E62F-01524993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742F0-FB89-1A41-6F80-6C299042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16268-30AC-0239-559E-F540B3382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C842E-8F2B-1EBD-84B4-0DD0DF2BC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FCA58-5702-C7E4-79C6-4C1DD2D83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F093C-9BF0-06FA-ED01-F3253CEE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41FD2-06FB-DCF8-8C2D-F15D3B24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EA90C-07FC-96AA-192F-A4F63B05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7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486C-420F-2ACA-0BEC-F8A131DA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C8843-FC6E-A9F0-C852-7EB578A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01E6E-A89A-6C87-E3F3-E73ACC6D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FE5CD-EC35-C7F8-0D2D-32089795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1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1EC35-EAC5-D3F8-8BF4-EF4F5CB6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23B94A-132A-15B1-6EE2-F6F6F70D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50EC-75A7-C2D1-0CA8-F801A9B4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4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C4A-1E51-7FB5-2005-C38E745F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726A-F3DF-F957-C37F-44BB7F908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D61B8-9768-666D-897C-2C3308C2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2D297-8109-69B0-57C7-4A9E0B5F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F2D17-9ADD-EF7A-C2C9-4C510368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A34DE-F1CE-8598-AF9B-842FD0AF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3644-A7EA-34CE-D8EF-2C5999B4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D68EC-8202-533F-D282-770AFC82F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6CC4C-0E6D-2224-65CE-C4E53D31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E0D11-6734-DF92-77C0-40EE0138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F83CA-825C-2476-D149-BDCD6BAE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58E13-CB31-478F-1106-CB34EE69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0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DED77-4B1B-7C4E-94DE-D2C45A22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53983-41FE-739F-E5AF-8714A3604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C9BF-2490-D528-59A3-39D883F5D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C8572-9970-0F4D-A39B-B1546E31373A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50E9-6E13-4271-25F5-DC6BE4B51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EC422-5BB6-3AD9-DA0F-DDBC4C491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F41C2-6E92-0547-BBE9-ED37C653F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 mirror with a picture of cars and a flag&#10;&#10;AI-generated content may be incorrect.">
            <a:extLst>
              <a:ext uri="{FF2B5EF4-FFF2-40B4-BE49-F238E27FC236}">
                <a16:creationId xmlns:a16="http://schemas.microsoft.com/office/drawing/2014/main" id="{E28F99E7-FE4B-D9B4-EA0F-51C2C0B6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67648"/>
            <a:ext cx="8835529" cy="5890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360EC-6A97-8BE5-48C1-5AD1A93F064A}"/>
              </a:ext>
            </a:extLst>
          </p:cNvPr>
          <p:cNvSpPr txBox="1"/>
          <p:nvPr/>
        </p:nvSpPr>
        <p:spPr>
          <a:xfrm>
            <a:off x="132201" y="11017"/>
            <a:ext cx="11592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Fira Sans Condensed Medium" panose="020B0603050000020004" pitchFamily="34" charset="0"/>
              </a:rPr>
              <a:t>The American EV Transition:</a:t>
            </a:r>
          </a:p>
          <a:p>
            <a:r>
              <a:rPr lang="en-US" sz="3600" dirty="0">
                <a:latin typeface="Fira Sans Condensed Medium" panose="020B0603050000020004" pitchFamily="34" charset="0"/>
              </a:rPr>
              <a:t>Looking Ahead While Lagging Behind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CCF8D-B607-8B97-2770-B5A10879269E}"/>
              </a:ext>
            </a:extLst>
          </p:cNvPr>
          <p:cNvSpPr txBox="1"/>
          <p:nvPr/>
        </p:nvSpPr>
        <p:spPr>
          <a:xfrm>
            <a:off x="522382" y="5092657"/>
            <a:ext cx="11592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600" b="1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John Paul Helveston</a:t>
            </a:r>
          </a:p>
          <a:p>
            <a:pPr algn="r"/>
            <a:r>
              <a:rPr lang="en-US" sz="3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George Washington U.</a:t>
            </a:r>
          </a:p>
          <a:p>
            <a:pPr algn="r"/>
            <a:r>
              <a:rPr lang="en-US" sz="36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May 08, 2025</a:t>
            </a:r>
          </a:p>
        </p:txBody>
      </p:sp>
    </p:spTree>
    <p:extLst>
      <p:ext uri="{BB962C8B-B14F-4D97-AF65-F5344CB8AC3E}">
        <p14:creationId xmlns:p14="http://schemas.microsoft.com/office/powerpoint/2010/main" val="350203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Fira Sans Condensed Medium</vt:lpstr>
      <vt:lpstr>Roboto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Helveston, John Paul</dc:creator>
  <cp:lastModifiedBy>Helveston, John Paul</cp:lastModifiedBy>
  <cp:revision>8</cp:revision>
  <dcterms:created xsi:type="dcterms:W3CDTF">2025-04-27T17:59:37Z</dcterms:created>
  <dcterms:modified xsi:type="dcterms:W3CDTF">2025-04-28T17:28:09Z</dcterms:modified>
</cp:coreProperties>
</file>