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1"/>
    <p:restoredTop sz="94629"/>
  </p:normalViewPr>
  <p:slideViewPr>
    <p:cSldViewPr snapToGrid="0">
      <p:cViewPr varScale="1">
        <p:scale>
          <a:sx n="129" d="100"/>
          <a:sy n="129" d="100"/>
        </p:scale>
        <p:origin x="1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DB13-26CA-1D34-2181-6FE4DE540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197CC-DC87-5EBB-B2B9-D26E80BA8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BA3E1-0680-DCC8-C046-EC534400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5F4-D95B-2641-8E3F-9A1595EB349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6B26A-98AD-6741-255A-873986A9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60B74-8BF0-EE65-1355-C12BBD91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4F-9F6B-A143-8ADB-E5455267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2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2338-1937-39EE-9DFC-FDD5C2DC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FE9DD-71CB-E81E-5778-E76968AEB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5E41-C67E-2D31-BD03-EF31D253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5F4-D95B-2641-8E3F-9A1595EB349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FB861-4D06-B6A0-F81E-930652A0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ACA7D-2E71-97A1-B561-406762B5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4F-9F6B-A143-8ADB-E5455267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0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A65B5-8EE8-102F-5F3D-E226906FC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FC573-20D3-2DF6-CBED-9B01D0F3F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AFCD2-D7B6-119E-F498-0B8CB96E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5F4-D95B-2641-8E3F-9A1595EB349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735FE-4A56-B393-8CDC-AECB6BFB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E1B64-C9D8-9F2E-F828-468D9FC7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4F-9F6B-A143-8ADB-E5455267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8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B322-8DC8-E921-6A0A-3087B2ED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EEA5-4ECF-006D-E708-7BA5ADE8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1798-D082-24DC-DB46-6B2274A7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5F4-D95B-2641-8E3F-9A1595EB349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DF56C-5C3D-544E-9B8C-C86B4D33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35C5-878B-DEE5-7D18-2CDA22F0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4F-9F6B-A143-8ADB-E5455267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D82A-F2DB-6556-E325-A1BF37B8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59787-4D22-90F2-050F-2B14C14F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D7B7-E411-AAD5-BF00-17503E48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5F4-D95B-2641-8E3F-9A1595EB349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54905-E033-AB13-2554-BD19BC56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A1C87-BD87-8B10-3D21-3DBB1D86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4F-9F6B-A143-8ADB-E5455267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3237-2A04-F824-7566-EA400817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8C43E-5837-65E8-2BFA-E5C0033E0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5178D-E0DE-2054-C511-2BD46DAF3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59355-544F-9F0B-FB5D-93E7BFD0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5F4-D95B-2641-8E3F-9A1595EB349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A008B-11E0-0070-152D-FA51C640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347C8-1CB6-178F-2ACD-9415628C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4F-9F6B-A143-8ADB-E5455267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3BEA-7F4D-A534-0802-27F4CB4F7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7C284-5DCB-1F90-BC83-F58E14138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DA29-76FB-1272-FBE1-F718998B0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2DE7D-5C48-0CE5-EACF-62E2A2238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F21F1-C803-FDFF-F4AB-438AC9DC3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949C0-C134-3ADA-3249-35ECA8E6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5F4-D95B-2641-8E3F-9A1595EB349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CB58C-B570-311A-F361-48FDCC26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B07B3-7309-32FF-6A5D-1E71305B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4F-9F6B-A143-8ADB-E5455267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2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7DC4-39FE-59C9-8CFC-EBAE00D4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6320E-1C33-AA1C-2626-5D894A73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5F4-D95B-2641-8E3F-9A1595EB349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2B1C6-7AB2-2147-B9FA-7CADE939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C46E0-8A29-8A67-E5FA-EDCCD596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4F-9F6B-A143-8ADB-E5455267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8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DA5B6-113E-374C-2308-B1A92F9F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5F4-D95B-2641-8E3F-9A1595EB349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56F02-ACC3-ADF2-3B2A-4D4013C9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33875-7FB0-8482-0B81-7B4D5956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4F-9F6B-A143-8ADB-E5455267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9025-A848-E11F-E11E-C5D6F87D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BA7A-B886-87A5-1CF3-B605C6B13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D7402-C883-41CD-C7CE-30267FC21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8E9C5-6F84-8695-2D3D-98444907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5F4-D95B-2641-8E3F-9A1595EB349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BA8E3-2180-7022-1B48-C74D0413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867C3-6396-9B59-5D27-34E9AF8D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4F-9F6B-A143-8ADB-E5455267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7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9956-C03A-905B-34CF-D2776DE6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D03D4-114E-5EBE-0281-9F4991F7F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CB468-C5CB-8CE9-7F39-961DF087E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61AFA-BB8D-5747-53C1-FB1D1189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5F4-D95B-2641-8E3F-9A1595EB349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A11D3-C990-01CB-484B-6F097FB3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8737B-0109-DB23-0FB0-D06117A8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4F-9F6B-A143-8ADB-E5455267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2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393E7-08CB-EEE7-79ED-D2D2AE28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F2D6C-359A-32DF-FC05-8B05CC4A7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3B6DF-D7CC-A5F2-B0D5-224871E5C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CD5F4-D95B-2641-8E3F-9A1595EB349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43316-1FC8-89A8-CBF2-9E4677416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ECBC8-034C-6E61-561F-13FB9D87E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27C4F-9F6B-A143-8ADB-E5455267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5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6B869D4-1EEF-4B5F-AD70-79AACBAEE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car dashboard with a screen&#10;&#10;AI-generated content may be incorrect.">
            <a:extLst>
              <a:ext uri="{FF2B5EF4-FFF2-40B4-BE49-F238E27FC236}">
                <a16:creationId xmlns:a16="http://schemas.microsoft.com/office/drawing/2014/main" id="{B1B1C1E2-89D5-3C29-B1BF-1C65954B9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58" r="1" b="1699"/>
          <a:stretch/>
        </p:blipFill>
        <p:spPr>
          <a:xfrm>
            <a:off x="3100284" y="1317631"/>
            <a:ext cx="2971800" cy="1654207"/>
          </a:xfrm>
          <a:prstGeom prst="rect">
            <a:avLst/>
          </a:prstGeom>
        </p:spPr>
      </p:pic>
      <p:pic>
        <p:nvPicPr>
          <p:cNvPr id="5" name="Picture 4" descr="The inside of a car with a screen on the steering wheel&#10;&#10;AI-generated content may be incorrect.">
            <a:extLst>
              <a:ext uri="{FF2B5EF4-FFF2-40B4-BE49-F238E27FC236}">
                <a16:creationId xmlns:a16="http://schemas.microsoft.com/office/drawing/2014/main" id="{ACE92926-7873-3473-9DAB-5C7A735189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856"/>
          <a:stretch/>
        </p:blipFill>
        <p:spPr>
          <a:xfrm>
            <a:off x="6158027" y="1317614"/>
            <a:ext cx="2971800" cy="1654224"/>
          </a:xfrm>
          <a:prstGeom prst="rect">
            <a:avLst/>
          </a:prstGeom>
        </p:spPr>
      </p:pic>
      <p:pic>
        <p:nvPicPr>
          <p:cNvPr id="7" name="Picture 6" descr="A car with a touch screen&#10;&#10;AI-generated content may be incorrect.">
            <a:extLst>
              <a:ext uri="{FF2B5EF4-FFF2-40B4-BE49-F238E27FC236}">
                <a16:creationId xmlns:a16="http://schemas.microsoft.com/office/drawing/2014/main" id="{66676914-6B57-EF22-A14F-4B52EE539F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" b="9856"/>
          <a:stretch/>
        </p:blipFill>
        <p:spPr>
          <a:xfrm>
            <a:off x="9215772" y="1317622"/>
            <a:ext cx="2971800" cy="1654224"/>
          </a:xfrm>
          <a:prstGeom prst="rect">
            <a:avLst/>
          </a:prstGeom>
        </p:spPr>
      </p:pic>
      <p:pic>
        <p:nvPicPr>
          <p:cNvPr id="16" name="Picture 15" descr="The interior of a car&#10;&#10;AI-generated content may be incorrect.">
            <a:extLst>
              <a:ext uri="{FF2B5EF4-FFF2-40B4-BE49-F238E27FC236}">
                <a16:creationId xmlns:a16="http://schemas.microsoft.com/office/drawing/2014/main" id="{B5A10E57-8F80-753B-525A-C04647B9AAB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996" b="4996"/>
          <a:stretch/>
        </p:blipFill>
        <p:spPr>
          <a:xfrm>
            <a:off x="42539" y="1317631"/>
            <a:ext cx="2971800" cy="1654205"/>
          </a:xfrm>
          <a:prstGeom prst="rect">
            <a:avLst/>
          </a:prstGeom>
        </p:spPr>
      </p:pic>
      <p:pic>
        <p:nvPicPr>
          <p:cNvPr id="18" name="Picture 17" descr="The interior of a car&#10;&#10;AI-generated content may be incorrect.">
            <a:extLst>
              <a:ext uri="{FF2B5EF4-FFF2-40B4-BE49-F238E27FC236}">
                <a16:creationId xmlns:a16="http://schemas.microsoft.com/office/drawing/2014/main" id="{BB3C2621-6F6C-10EB-75F2-7DA6679D4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5772" y="4359555"/>
            <a:ext cx="2971800" cy="1839358"/>
          </a:xfrm>
          <a:prstGeom prst="rect">
            <a:avLst/>
          </a:prstGeom>
        </p:spPr>
      </p:pic>
      <p:pic>
        <p:nvPicPr>
          <p:cNvPr id="20" name="Picture 19" descr="The inside of a car&#10;&#10;AI-generated content may be incorrect.">
            <a:extLst>
              <a:ext uri="{FF2B5EF4-FFF2-40B4-BE49-F238E27FC236}">
                <a16:creationId xmlns:a16="http://schemas.microsoft.com/office/drawing/2014/main" id="{0E614CEC-11EA-C20B-3907-525C2F2F4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0979" y="4360844"/>
            <a:ext cx="2971800" cy="1836780"/>
          </a:xfrm>
          <a:prstGeom prst="rect">
            <a:avLst/>
          </a:prstGeom>
        </p:spPr>
      </p:pic>
      <p:pic>
        <p:nvPicPr>
          <p:cNvPr id="22" name="Picture 21" descr="The interior of a car&#10;&#10;AI-generated content may be incorrect.">
            <a:extLst>
              <a:ext uri="{FF2B5EF4-FFF2-40B4-BE49-F238E27FC236}">
                <a16:creationId xmlns:a16="http://schemas.microsoft.com/office/drawing/2014/main" id="{3DA2BF87-7806-DE06-7FF6-9F69FE29E0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2884" y="4361666"/>
            <a:ext cx="2971800" cy="1835136"/>
          </a:xfrm>
          <a:prstGeom prst="rect">
            <a:avLst/>
          </a:prstGeom>
        </p:spPr>
      </p:pic>
      <p:pic>
        <p:nvPicPr>
          <p:cNvPr id="24" name="Picture 23" descr="The interior of a car&#10;&#10;AI-generated content may be incorrect.">
            <a:extLst>
              <a:ext uri="{FF2B5EF4-FFF2-40B4-BE49-F238E27FC236}">
                <a16:creationId xmlns:a16="http://schemas.microsoft.com/office/drawing/2014/main" id="{54209954-735C-A47C-6A7B-FE1E97F464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39" y="4361666"/>
            <a:ext cx="2971800" cy="18351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18BB7E9-1F56-BC22-F1BC-AC9A0B5EE659}"/>
              </a:ext>
            </a:extLst>
          </p:cNvPr>
          <p:cNvSpPr txBox="1"/>
          <p:nvPr/>
        </p:nvSpPr>
        <p:spPr>
          <a:xfrm>
            <a:off x="668141" y="948282"/>
            <a:ext cx="1564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Fira Sans Condensed Medium" panose="020B0603050000020004" pitchFamily="34" charset="0"/>
                <a:ea typeface="Roboto" panose="02000000000000000000" pitchFamily="2" charset="0"/>
              </a:rPr>
              <a:t>Xiaomi SU7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74ADEB-B5CF-7B72-7699-8130455B55D7}"/>
              </a:ext>
            </a:extLst>
          </p:cNvPr>
          <p:cNvSpPr txBox="1"/>
          <p:nvPr/>
        </p:nvSpPr>
        <p:spPr>
          <a:xfrm>
            <a:off x="3803864" y="948282"/>
            <a:ext cx="1564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Fira Sans Condensed Medium" panose="020B0603050000020004" pitchFamily="34" charset="0"/>
                <a:ea typeface="Roboto" panose="02000000000000000000" pitchFamily="2" charset="0"/>
              </a:rPr>
              <a:t>BYD Song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81587A-C794-ABFC-E575-A4D832E0B56B}"/>
              </a:ext>
            </a:extLst>
          </p:cNvPr>
          <p:cNvSpPr txBox="1"/>
          <p:nvPr/>
        </p:nvSpPr>
        <p:spPr>
          <a:xfrm>
            <a:off x="6673913" y="948282"/>
            <a:ext cx="183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Fira Sans Condensed Medium" panose="020B0603050000020004" pitchFamily="34" charset="0"/>
                <a:ea typeface="Roboto" panose="02000000000000000000" pitchFamily="2" charset="0"/>
              </a:rPr>
              <a:t>Geely </a:t>
            </a:r>
            <a:r>
              <a:rPr lang="en-US" dirty="0" err="1">
                <a:latin typeface="Fira Sans Condensed Medium" panose="020B0603050000020004" pitchFamily="34" charset="0"/>
                <a:ea typeface="Roboto" panose="02000000000000000000" pitchFamily="2" charset="0"/>
              </a:rPr>
              <a:t>Xingyuan</a:t>
            </a:r>
            <a:endParaRPr lang="en-US" dirty="0">
              <a:latin typeface="Fira Sans Condensed Medium" panose="020B0603050000020004" pitchFamily="34" charset="0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4C71CE-9D42-19CE-5666-BC4FCEDB5883}"/>
              </a:ext>
            </a:extLst>
          </p:cNvPr>
          <p:cNvSpPr txBox="1"/>
          <p:nvPr/>
        </p:nvSpPr>
        <p:spPr>
          <a:xfrm>
            <a:off x="9959219" y="948282"/>
            <a:ext cx="1564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Fira Sans Condensed Medium" panose="020B0603050000020004" pitchFamily="34" charset="0"/>
                <a:ea typeface="Roboto" panose="02000000000000000000" pitchFamily="2" charset="0"/>
              </a:rPr>
              <a:t>Tesla Model 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F0FAE9-8AAD-02B5-8C99-8AA8F031DBC6}"/>
              </a:ext>
            </a:extLst>
          </p:cNvPr>
          <p:cNvSpPr txBox="1"/>
          <p:nvPr/>
        </p:nvSpPr>
        <p:spPr>
          <a:xfrm>
            <a:off x="3810682" y="3933897"/>
            <a:ext cx="1564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Fira Sans Condensed Medium" panose="020B0603050000020004" pitchFamily="34" charset="0"/>
                <a:ea typeface="Roboto" panose="02000000000000000000" pitchFamily="2" charset="0"/>
              </a:rPr>
              <a:t>Honda CRV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8F9962-D4A1-2574-0FE2-EAF58FAFF45D}"/>
              </a:ext>
            </a:extLst>
          </p:cNvPr>
          <p:cNvSpPr txBox="1"/>
          <p:nvPr/>
        </p:nvSpPr>
        <p:spPr>
          <a:xfrm>
            <a:off x="6816679" y="3933897"/>
            <a:ext cx="1564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Fira Sans Condensed Medium" panose="020B0603050000020004" pitchFamily="34" charset="0"/>
                <a:ea typeface="Roboto" panose="02000000000000000000" pitchFamily="2" charset="0"/>
              </a:rPr>
              <a:t>Ford F-150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E495F4-FE02-F288-13FC-1E53B99BBF3C}"/>
              </a:ext>
            </a:extLst>
          </p:cNvPr>
          <p:cNvSpPr txBox="1"/>
          <p:nvPr/>
        </p:nvSpPr>
        <p:spPr>
          <a:xfrm>
            <a:off x="9586517" y="3933897"/>
            <a:ext cx="2227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Fira Sans Condensed Medium" panose="020B0603050000020004" pitchFamily="34" charset="0"/>
                <a:ea typeface="Roboto" panose="02000000000000000000" pitchFamily="2" charset="0"/>
              </a:rPr>
              <a:t>Chevrolet Silverado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2ED3FA-538D-3CDC-760A-41A9C725E57F}"/>
              </a:ext>
            </a:extLst>
          </p:cNvPr>
          <p:cNvSpPr txBox="1"/>
          <p:nvPr/>
        </p:nvSpPr>
        <p:spPr>
          <a:xfrm>
            <a:off x="668141" y="3933897"/>
            <a:ext cx="1564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Fira Sans Condensed Medium" panose="020B0603050000020004" pitchFamily="34" charset="0"/>
                <a:ea typeface="Roboto" panose="02000000000000000000" pitchFamily="2" charset="0"/>
              </a:rPr>
              <a:t>Toyota RAV4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419897-F8B5-238E-9044-5554F4F36ECF}"/>
              </a:ext>
            </a:extLst>
          </p:cNvPr>
          <p:cNvSpPr txBox="1"/>
          <p:nvPr/>
        </p:nvSpPr>
        <p:spPr>
          <a:xfrm>
            <a:off x="3845032" y="258190"/>
            <a:ext cx="4501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Top 4 Selling Vehicles in</a:t>
            </a:r>
            <a:r>
              <a:rPr lang="en-US" sz="2400" dirty="0">
                <a:latin typeface="Fira Sans Condensed Medium" panose="020B0603050000020004" pitchFamily="34" charset="0"/>
                <a:ea typeface="Roboto" panose="02000000000000000000" pitchFamily="2" charset="0"/>
              </a:rPr>
              <a:t> </a:t>
            </a:r>
            <a:r>
              <a:rPr lang="en-US" sz="2400" b="1" dirty="0">
                <a:latin typeface="Fira Sans Condensed Medium" panose="020B0603050000020004" pitchFamily="34" charset="0"/>
                <a:ea typeface="Roboto" panose="02000000000000000000" pitchFamily="2" charset="0"/>
              </a:rPr>
              <a:t>China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12B3A3-1270-5109-FCF3-49486CF70796}"/>
              </a:ext>
            </a:extLst>
          </p:cNvPr>
          <p:cNvSpPr txBox="1"/>
          <p:nvPr/>
        </p:nvSpPr>
        <p:spPr>
          <a:xfrm>
            <a:off x="3845256" y="3304466"/>
            <a:ext cx="4501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Top 4 Selling Vehicles in</a:t>
            </a:r>
            <a:r>
              <a:rPr lang="en-US" sz="2400" dirty="0">
                <a:latin typeface="Fira Sans Condensed Medium" panose="020B0603050000020004" pitchFamily="34" charset="0"/>
                <a:ea typeface="Roboto" panose="02000000000000000000" pitchFamily="2" charset="0"/>
              </a:rPr>
              <a:t> </a:t>
            </a:r>
            <a:r>
              <a:rPr lang="en-US" sz="2400" b="1" dirty="0">
                <a:latin typeface="Fira Sans Condensed Medium" panose="020B0603050000020004" pitchFamily="34" charset="0"/>
                <a:ea typeface="Roboto" panose="02000000000000000000" pitchFamily="2" charset="0"/>
              </a:rPr>
              <a:t>USA</a:t>
            </a:r>
          </a:p>
        </p:txBody>
      </p:sp>
    </p:spTree>
    <p:extLst>
      <p:ext uri="{BB962C8B-B14F-4D97-AF65-F5344CB8AC3E}">
        <p14:creationId xmlns:p14="http://schemas.microsoft.com/office/powerpoint/2010/main" val="238634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Fira Sans Condensed Medium</vt:lpstr>
      <vt:lpstr>Roboto Condensed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Helveston, John Paul</dc:creator>
  <cp:lastModifiedBy>Helveston, John Paul</cp:lastModifiedBy>
  <cp:revision>4</cp:revision>
  <dcterms:created xsi:type="dcterms:W3CDTF">2025-04-24T11:02:18Z</dcterms:created>
  <dcterms:modified xsi:type="dcterms:W3CDTF">2025-04-24T11:19:35Z</dcterms:modified>
</cp:coreProperties>
</file>