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1d510cd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270cb22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159bf8d8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6f778f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5d8453e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53b9ef1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dc7779b7e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2022-09-29T15:27:18Z</dcterms:modified>
</cp:coreProperties>
</file>