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7414828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fb226a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6bd49aa7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73f879a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7a90e5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4551509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4230f81b6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jhelvy</cp:lastModifiedBy>
  <cp:revision>5</cp:revision>
  <dcterms:created xsi:type="dcterms:W3CDTF">2021-02-25T16:47:46Z</dcterms:created>
  <dcterms:modified xsi:type="dcterms:W3CDTF">2022-04-14T08:21:28Z</dcterms:modified>
</cp:coreProperties>
</file>