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765e6f5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44bffb5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819772e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667e5b8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3900b45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583c490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c9d41a77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jhelvy</cp:lastModifiedBy>
  <cp:revision>5</cp:revision>
  <dcterms:created xsi:type="dcterms:W3CDTF">2021-02-25T16:47:46Z</dcterms:created>
  <dcterms:modified xsi:type="dcterms:W3CDTF">2022-06-10T06:30:25Z</dcterms:modified>
</cp:coreProperties>
</file>