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a763bdd54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a79842a86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a7243b9f57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a749397281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a7489a53e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a718b55df2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a7550478a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runner</cp:lastModifiedBy>
  <cp:revision>5</cp:revision>
  <dcterms:created xsi:type="dcterms:W3CDTF">2021-02-25T16:47:46Z</dcterms:created>
  <dcterms:modified xsi:type="dcterms:W3CDTF">2022-07-14T11:04:44Z</dcterms:modified>
</cp:coreProperties>
</file>