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8b7679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13bc6ed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5427273a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5f785dd4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133cf0a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610ea8f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1b23ff6975c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2022-06-24T22:09:16Z</dcterms:modified>
</cp:coreProperties>
</file>