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30ee652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5581474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6ddb87ff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61fe076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7c250bf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7a592fb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d01f564fb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2022-11-14T22:22:20Z</dcterms:modified>
</cp:coreProperties>
</file>