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2d836ea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58453f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b364424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59e7ef6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6b31261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1fb9080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1875d1910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2022-06-24T22:05:08Z</dcterms:modified>
</cp:coreProperties>
</file>