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11c4ae9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50eec26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430ad87a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3c508eb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52f415f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7aab8cc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cc34846249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2022-07-13T20:19:09Z</dcterms:modified>
</cp:coreProperties>
</file>