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42c25b418a1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42ca6f16ae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42c34b64c2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42cb4324b1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42c3ed78470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42c22e6ebc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42c7aff110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runner</cp:lastModifiedBy>
  <cp:revision>5</cp:revision>
  <dcterms:created xsi:type="dcterms:W3CDTF">2021-02-25T16:47:46Z</dcterms:created>
  <dcterms:modified xsi:type="dcterms:W3CDTF">2022-11-14T22:08:05Z</dcterms:modified>
</cp:coreProperties>
</file>