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f2499792a0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f264c4e54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f2707f7da2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f22aa2701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f25753de6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f24c086d54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f2422d34e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runner</cp:lastModifiedBy>
  <cp:revision>5</cp:revision>
  <dcterms:created xsi:type="dcterms:W3CDTF">2021-02-25T16:47:46Z</dcterms:created>
  <dcterms:modified xsi:type="dcterms:W3CDTF">2022-07-14T11:12:40Z</dcterms:modified>
</cp:coreProperties>
</file>